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0" r:id="rId3"/>
    <p:sldId id="262" r:id="rId4"/>
    <p:sldId id="263" r:id="rId5"/>
    <p:sldId id="264" r:id="rId6"/>
    <p:sldId id="257" r:id="rId7"/>
    <p:sldId id="337" r:id="rId8"/>
    <p:sldId id="258" r:id="rId9"/>
    <p:sldId id="289" r:id="rId10"/>
    <p:sldId id="288" r:id="rId11"/>
    <p:sldId id="261" r:id="rId12"/>
    <p:sldId id="287" r:id="rId13"/>
    <p:sldId id="259" r:id="rId14"/>
    <p:sldId id="290" r:id="rId15"/>
    <p:sldId id="260" r:id="rId16"/>
    <p:sldId id="298" r:id="rId17"/>
    <p:sldId id="284" r:id="rId18"/>
    <p:sldId id="265" r:id="rId19"/>
    <p:sldId id="266" r:id="rId20"/>
    <p:sldId id="286" r:id="rId21"/>
    <p:sldId id="291" r:id="rId22"/>
    <p:sldId id="268" r:id="rId23"/>
    <p:sldId id="269" r:id="rId24"/>
    <p:sldId id="270" r:id="rId25"/>
    <p:sldId id="283" r:id="rId26"/>
    <p:sldId id="271" r:id="rId27"/>
    <p:sldId id="296" r:id="rId28"/>
    <p:sldId id="282" r:id="rId29"/>
    <p:sldId id="275" r:id="rId30"/>
    <p:sldId id="272" r:id="rId31"/>
    <p:sldId id="273" r:id="rId32"/>
    <p:sldId id="276" r:id="rId33"/>
    <p:sldId id="274" r:id="rId34"/>
    <p:sldId id="277" r:id="rId35"/>
    <p:sldId id="278" r:id="rId36"/>
    <p:sldId id="279" r:id="rId37"/>
    <p:sldId id="299" r:id="rId38"/>
    <p:sldId id="297" r:id="rId39"/>
    <p:sldId id="281" r:id="rId40"/>
    <p:sldId id="280" r:id="rId41"/>
    <p:sldId id="292" r:id="rId42"/>
    <p:sldId id="293" r:id="rId43"/>
    <p:sldId id="294" r:id="rId44"/>
    <p:sldId id="295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2" r:id="rId56"/>
    <p:sldId id="311" r:id="rId57"/>
    <p:sldId id="313" r:id="rId58"/>
    <p:sldId id="314" r:id="rId59"/>
    <p:sldId id="316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360A29-4B93-46F7-AC38-4CD4DAE4F4D0}" v="95" dt="2023-09-19T23:48:04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ri Alves Nascimento" userId="0835c3df-5bb3-49ac-a276-88b3e8d471f3" providerId="ADAL" clId="{F5360A29-4B93-46F7-AC38-4CD4DAE4F4D0}"/>
    <pc:docChg chg="undo redo custSel addSld delSld modSld">
      <pc:chgData name="Yuri Alves Nascimento" userId="0835c3df-5bb3-49ac-a276-88b3e8d471f3" providerId="ADAL" clId="{F5360A29-4B93-46F7-AC38-4CD4DAE4F4D0}" dt="2023-09-24T02:19:23.322" v="1239" actId="113"/>
      <pc:docMkLst>
        <pc:docMk/>
      </pc:docMkLst>
      <pc:sldChg chg="modSp mod">
        <pc:chgData name="Yuri Alves Nascimento" userId="0835c3df-5bb3-49ac-a276-88b3e8d471f3" providerId="ADAL" clId="{F5360A29-4B93-46F7-AC38-4CD4DAE4F4D0}" dt="2023-09-11T23:43:41.511" v="118" actId="20577"/>
        <pc:sldMkLst>
          <pc:docMk/>
          <pc:sldMk cId="4052931988" sldId="256"/>
        </pc:sldMkLst>
        <pc:spChg chg="mod">
          <ac:chgData name="Yuri Alves Nascimento" userId="0835c3df-5bb3-49ac-a276-88b3e8d471f3" providerId="ADAL" clId="{F5360A29-4B93-46F7-AC38-4CD4DAE4F4D0}" dt="2023-09-11T23:43:41.511" v="118" actId="20577"/>
          <ac:spMkLst>
            <pc:docMk/>
            <pc:sldMk cId="4052931988" sldId="256"/>
            <ac:spMk id="2" creationId="{00000000-0000-0000-0000-000000000000}"/>
          </ac:spMkLst>
        </pc:spChg>
      </pc:sldChg>
      <pc:sldChg chg="modSp new mod">
        <pc:chgData name="Yuri Alves Nascimento" userId="0835c3df-5bb3-49ac-a276-88b3e8d471f3" providerId="ADAL" clId="{F5360A29-4B93-46F7-AC38-4CD4DAE4F4D0}" dt="2023-09-11T23:47:56.182" v="156"/>
        <pc:sldMkLst>
          <pc:docMk/>
          <pc:sldMk cId="3637985407" sldId="257"/>
        </pc:sldMkLst>
        <pc:spChg chg="mod">
          <ac:chgData name="Yuri Alves Nascimento" userId="0835c3df-5bb3-49ac-a276-88b3e8d471f3" providerId="ADAL" clId="{F5360A29-4B93-46F7-AC38-4CD4DAE4F4D0}" dt="2023-09-11T23:47:18.555" v="155" actId="20577"/>
          <ac:spMkLst>
            <pc:docMk/>
            <pc:sldMk cId="3637985407" sldId="257"/>
            <ac:spMk id="2" creationId="{F70762FE-09CD-C5AB-6D47-22CA9586020F}"/>
          </ac:spMkLst>
        </pc:spChg>
        <pc:spChg chg="mod">
          <ac:chgData name="Yuri Alves Nascimento" userId="0835c3df-5bb3-49ac-a276-88b3e8d471f3" providerId="ADAL" clId="{F5360A29-4B93-46F7-AC38-4CD4DAE4F4D0}" dt="2023-09-11T23:47:56.182" v="156"/>
          <ac:spMkLst>
            <pc:docMk/>
            <pc:sldMk cId="3637985407" sldId="257"/>
            <ac:spMk id="3" creationId="{81AACB6C-2BE8-D4EF-589B-25B536993EA0}"/>
          </ac:spMkLst>
        </pc:spChg>
      </pc:sldChg>
      <pc:sldChg chg="modSp new mod">
        <pc:chgData name="Yuri Alves Nascimento" userId="0835c3df-5bb3-49ac-a276-88b3e8d471f3" providerId="ADAL" clId="{F5360A29-4B93-46F7-AC38-4CD4DAE4F4D0}" dt="2023-09-11T23:48:47.829" v="167"/>
        <pc:sldMkLst>
          <pc:docMk/>
          <pc:sldMk cId="4053342002" sldId="258"/>
        </pc:sldMkLst>
        <pc:spChg chg="mod">
          <ac:chgData name="Yuri Alves Nascimento" userId="0835c3df-5bb3-49ac-a276-88b3e8d471f3" providerId="ADAL" clId="{F5360A29-4B93-46F7-AC38-4CD4DAE4F4D0}" dt="2023-09-11T23:48:38.173" v="166" actId="20577"/>
          <ac:spMkLst>
            <pc:docMk/>
            <pc:sldMk cId="4053342002" sldId="258"/>
            <ac:spMk id="2" creationId="{17F864C1-3DE4-B835-6950-13A306C2DB20}"/>
          </ac:spMkLst>
        </pc:spChg>
        <pc:spChg chg="mod">
          <ac:chgData name="Yuri Alves Nascimento" userId="0835c3df-5bb3-49ac-a276-88b3e8d471f3" providerId="ADAL" clId="{F5360A29-4B93-46F7-AC38-4CD4DAE4F4D0}" dt="2023-09-11T23:48:47.829" v="167"/>
          <ac:spMkLst>
            <pc:docMk/>
            <pc:sldMk cId="4053342002" sldId="258"/>
            <ac:spMk id="3" creationId="{AE3DF5F9-DD73-7644-3FC3-94CEFD16B9F6}"/>
          </ac:spMkLst>
        </pc:spChg>
      </pc:sldChg>
      <pc:sldChg chg="modSp new mod">
        <pc:chgData name="Yuri Alves Nascimento" userId="0835c3df-5bb3-49ac-a276-88b3e8d471f3" providerId="ADAL" clId="{F5360A29-4B93-46F7-AC38-4CD4DAE4F4D0}" dt="2023-09-11T23:49:43.605" v="194"/>
        <pc:sldMkLst>
          <pc:docMk/>
          <pc:sldMk cId="1570042014" sldId="259"/>
        </pc:sldMkLst>
        <pc:spChg chg="mod">
          <ac:chgData name="Yuri Alves Nascimento" userId="0835c3df-5bb3-49ac-a276-88b3e8d471f3" providerId="ADAL" clId="{F5360A29-4B93-46F7-AC38-4CD4DAE4F4D0}" dt="2023-09-11T23:49:21.431" v="193" actId="20577"/>
          <ac:spMkLst>
            <pc:docMk/>
            <pc:sldMk cId="1570042014" sldId="259"/>
            <ac:spMk id="2" creationId="{568F271B-E053-CDA8-0CDA-741F02975307}"/>
          </ac:spMkLst>
        </pc:spChg>
        <pc:spChg chg="mod">
          <ac:chgData name="Yuri Alves Nascimento" userId="0835c3df-5bb3-49ac-a276-88b3e8d471f3" providerId="ADAL" clId="{F5360A29-4B93-46F7-AC38-4CD4DAE4F4D0}" dt="2023-09-11T23:49:43.605" v="194"/>
          <ac:spMkLst>
            <pc:docMk/>
            <pc:sldMk cId="1570042014" sldId="259"/>
            <ac:spMk id="3" creationId="{91258BDC-93B9-60FC-7567-74E3706D8C7B}"/>
          </ac:spMkLst>
        </pc:spChg>
      </pc:sldChg>
      <pc:sldChg chg="modSp add mod">
        <pc:chgData name="Yuri Alves Nascimento" userId="0835c3df-5bb3-49ac-a276-88b3e8d471f3" providerId="ADAL" clId="{F5360A29-4B93-46F7-AC38-4CD4DAE4F4D0}" dt="2023-09-11T23:49:53.441" v="197" actId="20577"/>
        <pc:sldMkLst>
          <pc:docMk/>
          <pc:sldMk cId="518233373" sldId="260"/>
        </pc:sldMkLst>
        <pc:spChg chg="mod">
          <ac:chgData name="Yuri Alves Nascimento" userId="0835c3df-5bb3-49ac-a276-88b3e8d471f3" providerId="ADAL" clId="{F5360A29-4B93-46F7-AC38-4CD4DAE4F4D0}" dt="2023-09-11T23:49:53.441" v="197" actId="20577"/>
          <ac:spMkLst>
            <pc:docMk/>
            <pc:sldMk cId="518233373" sldId="260"/>
            <ac:spMk id="2" creationId="{568F271B-E053-CDA8-0CDA-741F02975307}"/>
          </ac:spMkLst>
        </pc:spChg>
      </pc:sldChg>
      <pc:sldChg chg="modSp new mod">
        <pc:chgData name="Yuri Alves Nascimento" userId="0835c3df-5bb3-49ac-a276-88b3e8d471f3" providerId="ADAL" clId="{F5360A29-4B93-46F7-AC38-4CD4DAE4F4D0}" dt="2023-09-11T23:51:05.478" v="218" actId="20577"/>
        <pc:sldMkLst>
          <pc:docMk/>
          <pc:sldMk cId="3247739006" sldId="261"/>
        </pc:sldMkLst>
        <pc:spChg chg="mod">
          <ac:chgData name="Yuri Alves Nascimento" userId="0835c3df-5bb3-49ac-a276-88b3e8d471f3" providerId="ADAL" clId="{F5360A29-4B93-46F7-AC38-4CD4DAE4F4D0}" dt="2023-09-11T23:51:05.478" v="218" actId="20577"/>
          <ac:spMkLst>
            <pc:docMk/>
            <pc:sldMk cId="3247739006" sldId="261"/>
            <ac:spMk id="2" creationId="{F208CBC5-C79E-03EF-27DF-696BC3BDFF0E}"/>
          </ac:spMkLst>
        </pc:spChg>
      </pc:sldChg>
      <pc:sldChg chg="del">
        <pc:chgData name="Yuri Alves Nascimento" userId="0835c3df-5bb3-49ac-a276-88b3e8d471f3" providerId="ADAL" clId="{F5360A29-4B93-46F7-AC38-4CD4DAE4F4D0}" dt="2023-09-11T23:41:16.209" v="37" actId="47"/>
        <pc:sldMkLst>
          <pc:docMk/>
          <pc:sldMk cId="2155915318" sldId="267"/>
        </pc:sldMkLst>
      </pc:sldChg>
      <pc:sldChg chg="addSp delSp modSp mod">
        <pc:chgData name="Yuri Alves Nascimento" userId="0835c3df-5bb3-49ac-a276-88b3e8d471f3" providerId="ADAL" clId="{F5360A29-4B93-46F7-AC38-4CD4DAE4F4D0}" dt="2023-09-19T23:50:56.606" v="946" actId="1076"/>
        <pc:sldMkLst>
          <pc:docMk/>
          <pc:sldMk cId="3763824109" sldId="267"/>
        </pc:sldMkLst>
        <pc:spChg chg="mod">
          <ac:chgData name="Yuri Alves Nascimento" userId="0835c3df-5bb3-49ac-a276-88b3e8d471f3" providerId="ADAL" clId="{F5360A29-4B93-46F7-AC38-4CD4DAE4F4D0}" dt="2023-09-19T23:45:25.051" v="902" actId="1076"/>
          <ac:spMkLst>
            <pc:docMk/>
            <pc:sldMk cId="3763824109" sldId="267"/>
            <ac:spMk id="5" creationId="{91258BDC-93B9-60FC-7567-74E3706D8C7B}"/>
          </ac:spMkLst>
        </pc:spChg>
        <pc:spChg chg="add mod topLvl">
          <ac:chgData name="Yuri Alves Nascimento" userId="0835c3df-5bb3-49ac-a276-88b3e8d471f3" providerId="ADAL" clId="{F5360A29-4B93-46F7-AC38-4CD4DAE4F4D0}" dt="2023-09-19T23:48:04.605" v="925" actId="164"/>
          <ac:spMkLst>
            <pc:docMk/>
            <pc:sldMk cId="3763824109" sldId="267"/>
            <ac:spMk id="63" creationId="{3588BEA7-64B9-9CED-A952-968EDBADBE30}"/>
          </ac:spMkLst>
        </pc:spChg>
        <pc:spChg chg="add mod">
          <ac:chgData name="Yuri Alves Nascimento" userId="0835c3df-5bb3-49ac-a276-88b3e8d471f3" providerId="ADAL" clId="{F5360A29-4B93-46F7-AC38-4CD4DAE4F4D0}" dt="2023-09-19T23:45:36.865" v="903" actId="164"/>
          <ac:spMkLst>
            <pc:docMk/>
            <pc:sldMk cId="3763824109" sldId="267"/>
            <ac:spMk id="1025" creationId="{FE808269-CE8C-8A8E-52C5-9800D32C085F}"/>
          </ac:spMkLst>
        </pc:spChg>
        <pc:spChg chg="add mod">
          <ac:chgData name="Yuri Alves Nascimento" userId="0835c3df-5bb3-49ac-a276-88b3e8d471f3" providerId="ADAL" clId="{F5360A29-4B93-46F7-AC38-4CD4DAE4F4D0}" dt="2023-09-19T23:45:44.241" v="904" actId="164"/>
          <ac:spMkLst>
            <pc:docMk/>
            <pc:sldMk cId="3763824109" sldId="267"/>
            <ac:spMk id="1027" creationId="{C97A6EA1-BA5A-F9F6-C324-B820263D0DE8}"/>
          </ac:spMkLst>
        </pc:spChg>
        <pc:spChg chg="add mod">
          <ac:chgData name="Yuri Alves Nascimento" userId="0835c3df-5bb3-49ac-a276-88b3e8d471f3" providerId="ADAL" clId="{F5360A29-4B93-46F7-AC38-4CD4DAE4F4D0}" dt="2023-09-19T23:45:51.598" v="905" actId="164"/>
          <ac:spMkLst>
            <pc:docMk/>
            <pc:sldMk cId="3763824109" sldId="267"/>
            <ac:spMk id="1028" creationId="{01B8DF93-4E1F-6188-8EA6-EDB451B1E9D7}"/>
          </ac:spMkLst>
        </pc:spChg>
        <pc:spChg chg="add mod">
          <ac:chgData name="Yuri Alves Nascimento" userId="0835c3df-5bb3-49ac-a276-88b3e8d471f3" providerId="ADAL" clId="{F5360A29-4B93-46F7-AC38-4CD4DAE4F4D0}" dt="2023-09-19T23:45:59.006" v="906" actId="164"/>
          <ac:spMkLst>
            <pc:docMk/>
            <pc:sldMk cId="3763824109" sldId="267"/>
            <ac:spMk id="1029" creationId="{C59CD861-4374-8857-486E-7F84E01DA129}"/>
          </ac:spMkLst>
        </pc:spChg>
        <pc:spChg chg="add del mod">
          <ac:chgData name="Yuri Alves Nascimento" userId="0835c3df-5bb3-49ac-a276-88b3e8d471f3" providerId="ADAL" clId="{F5360A29-4B93-46F7-AC38-4CD4DAE4F4D0}" dt="2023-09-19T23:15:15.307" v="755"/>
          <ac:spMkLst>
            <pc:docMk/>
            <pc:sldMk cId="3763824109" sldId="267"/>
            <ac:spMk id="1030" creationId="{7BA97673-4235-E916-8D25-8EA10E818E99}"/>
          </ac:spMkLst>
        </pc:spChg>
        <pc:spChg chg="add del mod">
          <ac:chgData name="Yuri Alves Nascimento" userId="0835c3df-5bb3-49ac-a276-88b3e8d471f3" providerId="ADAL" clId="{F5360A29-4B93-46F7-AC38-4CD4DAE4F4D0}" dt="2023-09-19T23:15:50.540" v="762" actId="478"/>
          <ac:spMkLst>
            <pc:docMk/>
            <pc:sldMk cId="3763824109" sldId="267"/>
            <ac:spMk id="1031" creationId="{1B006E13-BADD-B807-DA5B-4A365457132B}"/>
          </ac:spMkLst>
        </pc:spChg>
        <pc:spChg chg="add del mod">
          <ac:chgData name="Yuri Alves Nascimento" userId="0835c3df-5bb3-49ac-a276-88b3e8d471f3" providerId="ADAL" clId="{F5360A29-4B93-46F7-AC38-4CD4DAE4F4D0}" dt="2023-09-19T23:16:22.813" v="769" actId="478"/>
          <ac:spMkLst>
            <pc:docMk/>
            <pc:sldMk cId="3763824109" sldId="267"/>
            <ac:spMk id="1032" creationId="{F0521DC6-8E40-B1A9-B8D2-FEBAFBEDAD36}"/>
          </ac:spMkLst>
        </pc:spChg>
        <pc:spChg chg="add mod">
          <ac:chgData name="Yuri Alves Nascimento" userId="0835c3df-5bb3-49ac-a276-88b3e8d471f3" providerId="ADAL" clId="{F5360A29-4B93-46F7-AC38-4CD4DAE4F4D0}" dt="2023-09-19T23:46:06.046" v="907" actId="164"/>
          <ac:spMkLst>
            <pc:docMk/>
            <pc:sldMk cId="3763824109" sldId="267"/>
            <ac:spMk id="1033" creationId="{7FF5903B-B592-2AC4-EA83-A30153D13F80}"/>
          </ac:spMkLst>
        </pc:spChg>
        <pc:spChg chg="add mod">
          <ac:chgData name="Yuri Alves Nascimento" userId="0835c3df-5bb3-49ac-a276-88b3e8d471f3" providerId="ADAL" clId="{F5360A29-4B93-46F7-AC38-4CD4DAE4F4D0}" dt="2023-09-19T23:46:12.476" v="908" actId="164"/>
          <ac:spMkLst>
            <pc:docMk/>
            <pc:sldMk cId="3763824109" sldId="267"/>
            <ac:spMk id="1034" creationId="{AFBE4785-9A58-4FBE-4D19-CB771E76A19A}"/>
          </ac:spMkLst>
        </pc:spChg>
        <pc:spChg chg="add del mod">
          <ac:chgData name="Yuri Alves Nascimento" userId="0835c3df-5bb3-49ac-a276-88b3e8d471f3" providerId="ADAL" clId="{F5360A29-4B93-46F7-AC38-4CD4DAE4F4D0}" dt="2023-09-19T23:41:38.374" v="839"/>
          <ac:spMkLst>
            <pc:docMk/>
            <pc:sldMk cId="3763824109" sldId="267"/>
            <ac:spMk id="1035" creationId="{18BCA8F7-555C-A9CD-E741-79D5004CEDF1}"/>
          </ac:spMkLst>
        </pc:spChg>
        <pc:spChg chg="add del mod">
          <ac:chgData name="Yuri Alves Nascimento" userId="0835c3df-5bb3-49ac-a276-88b3e8d471f3" providerId="ADAL" clId="{F5360A29-4B93-46F7-AC38-4CD4DAE4F4D0}" dt="2023-09-19T23:42:02.135" v="844" actId="478"/>
          <ac:spMkLst>
            <pc:docMk/>
            <pc:sldMk cId="3763824109" sldId="267"/>
            <ac:spMk id="1036" creationId="{89B01901-5BE4-6868-9352-A0DAD550D03A}"/>
          </ac:spMkLst>
        </pc:spChg>
        <pc:spChg chg="add mod">
          <ac:chgData name="Yuri Alves Nascimento" userId="0835c3df-5bb3-49ac-a276-88b3e8d471f3" providerId="ADAL" clId="{F5360A29-4B93-46F7-AC38-4CD4DAE4F4D0}" dt="2023-09-19T23:46:19.074" v="909" actId="164"/>
          <ac:spMkLst>
            <pc:docMk/>
            <pc:sldMk cId="3763824109" sldId="267"/>
            <ac:spMk id="1037" creationId="{84740CE3-F707-67BE-51E2-E4F1900BCAAF}"/>
          </ac:spMkLst>
        </pc:spChg>
        <pc:spChg chg="add mod">
          <ac:chgData name="Yuri Alves Nascimento" userId="0835c3df-5bb3-49ac-a276-88b3e8d471f3" providerId="ADAL" clId="{F5360A29-4B93-46F7-AC38-4CD4DAE4F4D0}" dt="2023-09-19T23:46:26.609" v="910" actId="164"/>
          <ac:spMkLst>
            <pc:docMk/>
            <pc:sldMk cId="3763824109" sldId="267"/>
            <ac:spMk id="1039" creationId="{0BEE9190-F76F-5194-0C0E-CAFA18790B59}"/>
          </ac:spMkLst>
        </pc:spChg>
        <pc:grpChg chg="add del mod">
          <ac:chgData name="Yuri Alves Nascimento" userId="0835c3df-5bb3-49ac-a276-88b3e8d471f3" providerId="ADAL" clId="{F5360A29-4B93-46F7-AC38-4CD4DAE4F4D0}" dt="2023-09-19T22:58:02.415" v="601" actId="165"/>
          <ac:grpSpMkLst>
            <pc:docMk/>
            <pc:sldMk cId="3763824109" sldId="267"/>
            <ac:grpSpMk id="1024" creationId="{070FBED7-C501-1280-BF16-09E431A4902C}"/>
          </ac:grpSpMkLst>
        </pc:grpChg>
        <pc:grpChg chg="add mod">
          <ac:chgData name="Yuri Alves Nascimento" userId="0835c3df-5bb3-49ac-a276-88b3e8d471f3" providerId="ADAL" clId="{F5360A29-4B93-46F7-AC38-4CD4DAE4F4D0}" dt="2023-09-19T23:48:35.038" v="932" actId="1076"/>
          <ac:grpSpMkLst>
            <pc:docMk/>
            <pc:sldMk cId="3763824109" sldId="267"/>
            <ac:grpSpMk id="1040" creationId="{7091EBCE-4A6B-EFE4-7F2B-143D327DFEFD}"/>
          </ac:grpSpMkLst>
        </pc:grpChg>
        <pc:grpChg chg="add mod">
          <ac:chgData name="Yuri Alves Nascimento" userId="0835c3df-5bb3-49ac-a276-88b3e8d471f3" providerId="ADAL" clId="{F5360A29-4B93-46F7-AC38-4CD4DAE4F4D0}" dt="2023-09-19T23:48:57.471" v="933" actId="1076"/>
          <ac:grpSpMkLst>
            <pc:docMk/>
            <pc:sldMk cId="3763824109" sldId="267"/>
            <ac:grpSpMk id="1041" creationId="{2692D96D-40AD-8EBA-81A7-85CDA03D952D}"/>
          </ac:grpSpMkLst>
        </pc:grpChg>
        <pc:grpChg chg="add mod">
          <ac:chgData name="Yuri Alves Nascimento" userId="0835c3df-5bb3-49ac-a276-88b3e8d471f3" providerId="ADAL" clId="{F5360A29-4B93-46F7-AC38-4CD4DAE4F4D0}" dt="2023-09-19T23:50:42.583" v="945" actId="1076"/>
          <ac:grpSpMkLst>
            <pc:docMk/>
            <pc:sldMk cId="3763824109" sldId="267"/>
            <ac:grpSpMk id="1042" creationId="{CC7FE0F1-328E-4DF8-CF4F-A2446E347C19}"/>
          </ac:grpSpMkLst>
        </pc:grpChg>
        <pc:grpChg chg="add mod">
          <ac:chgData name="Yuri Alves Nascimento" userId="0835c3df-5bb3-49ac-a276-88b3e8d471f3" providerId="ADAL" clId="{F5360A29-4B93-46F7-AC38-4CD4DAE4F4D0}" dt="2023-09-19T23:49:20.998" v="939" actId="1076"/>
          <ac:grpSpMkLst>
            <pc:docMk/>
            <pc:sldMk cId="3763824109" sldId="267"/>
            <ac:grpSpMk id="1043" creationId="{6A8A7C07-CB4F-B3F1-FF55-B8AE89DCD9AE}"/>
          </ac:grpSpMkLst>
        </pc:grpChg>
        <pc:grpChg chg="add mod">
          <ac:chgData name="Yuri Alves Nascimento" userId="0835c3df-5bb3-49ac-a276-88b3e8d471f3" providerId="ADAL" clId="{F5360A29-4B93-46F7-AC38-4CD4DAE4F4D0}" dt="2023-09-19T23:50:06.191" v="944" actId="1076"/>
          <ac:grpSpMkLst>
            <pc:docMk/>
            <pc:sldMk cId="3763824109" sldId="267"/>
            <ac:grpSpMk id="1044" creationId="{813D2F10-FAF8-887E-D8AA-828333BBD850}"/>
          </ac:grpSpMkLst>
        </pc:grpChg>
        <pc:grpChg chg="add mod">
          <ac:chgData name="Yuri Alves Nascimento" userId="0835c3df-5bb3-49ac-a276-88b3e8d471f3" providerId="ADAL" clId="{F5360A29-4B93-46F7-AC38-4CD4DAE4F4D0}" dt="2023-09-19T23:49:29.919" v="940" actId="1076"/>
          <ac:grpSpMkLst>
            <pc:docMk/>
            <pc:sldMk cId="3763824109" sldId="267"/>
            <ac:grpSpMk id="1045" creationId="{206DE939-AD7F-7883-CAE9-FA158506540F}"/>
          </ac:grpSpMkLst>
        </pc:grpChg>
        <pc:grpChg chg="add mod">
          <ac:chgData name="Yuri Alves Nascimento" userId="0835c3df-5bb3-49ac-a276-88b3e8d471f3" providerId="ADAL" clId="{F5360A29-4B93-46F7-AC38-4CD4DAE4F4D0}" dt="2023-09-19T23:50:56.606" v="946" actId="1076"/>
          <ac:grpSpMkLst>
            <pc:docMk/>
            <pc:sldMk cId="3763824109" sldId="267"/>
            <ac:grpSpMk id="1046" creationId="{2267C683-F9C4-F03B-A6DC-87DC26B7A90B}"/>
          </ac:grpSpMkLst>
        </pc:grpChg>
        <pc:grpChg chg="add mod">
          <ac:chgData name="Yuri Alves Nascimento" userId="0835c3df-5bb3-49ac-a276-88b3e8d471f3" providerId="ADAL" clId="{F5360A29-4B93-46F7-AC38-4CD4DAE4F4D0}" dt="2023-09-19T23:48:12.488" v="927" actId="1076"/>
          <ac:grpSpMkLst>
            <pc:docMk/>
            <pc:sldMk cId="3763824109" sldId="267"/>
            <ac:grpSpMk id="1047" creationId="{F34ED130-0318-DF3B-B823-925CB7D3729E}"/>
          </ac:grpSpMkLst>
        </pc:grpChg>
        <pc:grpChg chg="add mod">
          <ac:chgData name="Yuri Alves Nascimento" userId="0835c3df-5bb3-49ac-a276-88b3e8d471f3" providerId="ADAL" clId="{F5360A29-4B93-46F7-AC38-4CD4DAE4F4D0}" dt="2023-09-19T23:48:23.630" v="931" actId="1076"/>
          <ac:grpSpMkLst>
            <pc:docMk/>
            <pc:sldMk cId="3763824109" sldId="267"/>
            <ac:grpSpMk id="1048" creationId="{0E1C9E71-7EF8-32E4-B1CC-4A244136CFD0}"/>
          </ac:grpSpMkLst>
        </pc:grpChg>
        <pc:graphicFrameChg chg="add del mod modGraphic">
          <ac:chgData name="Yuri Alves Nascimento" userId="0835c3df-5bb3-49ac-a276-88b3e8d471f3" providerId="ADAL" clId="{F5360A29-4B93-46F7-AC38-4CD4DAE4F4D0}" dt="2023-09-19T22:13:05.612" v="269" actId="1032"/>
          <ac:graphicFrameMkLst>
            <pc:docMk/>
            <pc:sldMk cId="3763824109" sldId="267"/>
            <ac:graphicFrameMk id="2" creationId="{5AF0ED15-0639-A7BA-2791-49BD04C2F4DB}"/>
          </ac:graphicFrameMkLst>
        </pc:graphicFrameChg>
        <pc:graphicFrameChg chg="add del mod modGraphic">
          <ac:chgData name="Yuri Alves Nascimento" userId="0835c3df-5bb3-49ac-a276-88b3e8d471f3" providerId="ADAL" clId="{F5360A29-4B93-46F7-AC38-4CD4DAE4F4D0}" dt="2023-09-19T22:24:50.987" v="277" actId="1032"/>
          <ac:graphicFrameMkLst>
            <pc:docMk/>
            <pc:sldMk cId="3763824109" sldId="267"/>
            <ac:graphicFrameMk id="3" creationId="{C3FF63D4-873B-D777-DD8D-94DCD6F7A300}"/>
          </ac:graphicFrameMkLst>
        </pc:graphicFrameChg>
        <pc:graphicFrameChg chg="add del modGraphic">
          <ac:chgData name="Yuri Alves Nascimento" userId="0835c3df-5bb3-49ac-a276-88b3e8d471f3" providerId="ADAL" clId="{F5360A29-4B93-46F7-AC38-4CD4DAE4F4D0}" dt="2023-09-19T22:45:56.472" v="495" actId="478"/>
          <ac:graphicFrameMkLst>
            <pc:docMk/>
            <pc:sldMk cId="3763824109" sldId="267"/>
            <ac:graphicFrameMk id="62" creationId="{B2C30030-9897-2D06-9DCE-A2AE7D2B1EEB}"/>
          </ac:graphicFrameMkLst>
        </pc:graphicFrameChg>
        <pc:picChg chg="add del mod">
          <ac:chgData name="Yuri Alves Nascimento" userId="0835c3df-5bb3-49ac-a276-88b3e8d471f3" providerId="ADAL" clId="{F5360A29-4B93-46F7-AC38-4CD4DAE4F4D0}" dt="2023-09-19T22:27:21.870" v="339" actId="478"/>
          <ac:picMkLst>
            <pc:docMk/>
            <pc:sldMk cId="3763824109" sldId="267"/>
            <ac:picMk id="7" creationId="{AEE1876C-DF79-AF9D-5825-AD676A73A103}"/>
          </ac:picMkLst>
        </pc:picChg>
        <pc:picChg chg="add del mod">
          <ac:chgData name="Yuri Alves Nascimento" userId="0835c3df-5bb3-49ac-a276-88b3e8d471f3" providerId="ADAL" clId="{F5360A29-4B93-46F7-AC38-4CD4DAE4F4D0}" dt="2023-09-19T22:27:20.996" v="338" actId="478"/>
          <ac:picMkLst>
            <pc:docMk/>
            <pc:sldMk cId="3763824109" sldId="267"/>
            <ac:picMk id="9" creationId="{B7B6E5EB-E141-13A4-26F5-8E3994966295}"/>
          </ac:picMkLst>
        </pc:picChg>
        <pc:picChg chg="add del mod">
          <ac:chgData name="Yuri Alves Nascimento" userId="0835c3df-5bb3-49ac-a276-88b3e8d471f3" providerId="ADAL" clId="{F5360A29-4B93-46F7-AC38-4CD4DAE4F4D0}" dt="2023-09-19T22:27:19.660" v="337" actId="478"/>
          <ac:picMkLst>
            <pc:docMk/>
            <pc:sldMk cId="3763824109" sldId="267"/>
            <ac:picMk id="11" creationId="{346B1A64-11DD-9E80-E0F0-1E1C167A4601}"/>
          </ac:picMkLst>
        </pc:picChg>
        <pc:picChg chg="add del mod">
          <ac:chgData name="Yuri Alves Nascimento" userId="0835c3df-5bb3-49ac-a276-88b3e8d471f3" providerId="ADAL" clId="{F5360A29-4B93-46F7-AC38-4CD4DAE4F4D0}" dt="2023-09-19T22:27:18.934" v="336" actId="478"/>
          <ac:picMkLst>
            <pc:docMk/>
            <pc:sldMk cId="3763824109" sldId="267"/>
            <ac:picMk id="13" creationId="{FFAA83C2-9BA7-DF05-82AE-949A07330E95}"/>
          </ac:picMkLst>
        </pc:picChg>
        <pc:picChg chg="add del mod">
          <ac:chgData name="Yuri Alves Nascimento" userId="0835c3df-5bb3-49ac-a276-88b3e8d471f3" providerId="ADAL" clId="{F5360A29-4B93-46F7-AC38-4CD4DAE4F4D0}" dt="2023-09-19T22:27:09.518" v="322" actId="478"/>
          <ac:picMkLst>
            <pc:docMk/>
            <pc:sldMk cId="3763824109" sldId="267"/>
            <ac:picMk id="15" creationId="{A41EC282-2CC0-1804-024D-80A1C935F5D2}"/>
          </ac:picMkLst>
        </pc:picChg>
        <pc:picChg chg="add del mod">
          <ac:chgData name="Yuri Alves Nascimento" userId="0835c3df-5bb3-49ac-a276-88b3e8d471f3" providerId="ADAL" clId="{F5360A29-4B93-46F7-AC38-4CD4DAE4F4D0}" dt="2023-09-19T22:27:18.219" v="335" actId="478"/>
          <ac:picMkLst>
            <pc:docMk/>
            <pc:sldMk cId="3763824109" sldId="267"/>
            <ac:picMk id="17" creationId="{DBF37633-CFB7-C379-90A4-C5A7CEFE8F5A}"/>
          </ac:picMkLst>
        </pc:picChg>
        <pc:picChg chg="add del mod">
          <ac:chgData name="Yuri Alves Nascimento" userId="0835c3df-5bb3-49ac-a276-88b3e8d471f3" providerId="ADAL" clId="{F5360A29-4B93-46F7-AC38-4CD4DAE4F4D0}" dt="2023-09-19T22:27:17.536" v="334" actId="478"/>
          <ac:picMkLst>
            <pc:docMk/>
            <pc:sldMk cId="3763824109" sldId="267"/>
            <ac:picMk id="19" creationId="{EF7D7F04-40F6-CEAD-BA61-F5A23A2FB14B}"/>
          </ac:picMkLst>
        </pc:picChg>
        <pc:picChg chg="add del mod">
          <ac:chgData name="Yuri Alves Nascimento" userId="0835c3df-5bb3-49ac-a276-88b3e8d471f3" providerId="ADAL" clId="{F5360A29-4B93-46F7-AC38-4CD4DAE4F4D0}" dt="2023-09-19T22:27:16.293" v="332" actId="478"/>
          <ac:picMkLst>
            <pc:docMk/>
            <pc:sldMk cId="3763824109" sldId="267"/>
            <ac:picMk id="21" creationId="{C0DB59DF-0768-A70A-0ACE-B513E4930F76}"/>
          </ac:picMkLst>
        </pc:picChg>
        <pc:picChg chg="add del mod">
          <ac:chgData name="Yuri Alves Nascimento" userId="0835c3df-5bb3-49ac-a276-88b3e8d471f3" providerId="ADAL" clId="{F5360A29-4B93-46F7-AC38-4CD4DAE4F4D0}" dt="2023-09-19T22:27:14.968" v="330" actId="478"/>
          <ac:picMkLst>
            <pc:docMk/>
            <pc:sldMk cId="3763824109" sldId="267"/>
            <ac:picMk id="23" creationId="{22DF48F1-00F2-6AF0-1070-ACFF0BB7ADCA}"/>
          </ac:picMkLst>
        </pc:picChg>
        <pc:picChg chg="add del mod">
          <ac:chgData name="Yuri Alves Nascimento" userId="0835c3df-5bb3-49ac-a276-88b3e8d471f3" providerId="ADAL" clId="{F5360A29-4B93-46F7-AC38-4CD4DAE4F4D0}" dt="2023-09-19T22:27:08.552" v="321" actId="478"/>
          <ac:picMkLst>
            <pc:docMk/>
            <pc:sldMk cId="3763824109" sldId="267"/>
            <ac:picMk id="25" creationId="{4CDED2C3-74E7-9A69-959B-841D2ADABE4D}"/>
          </ac:picMkLst>
        </pc:picChg>
        <pc:picChg chg="add del mod">
          <ac:chgData name="Yuri Alves Nascimento" userId="0835c3df-5bb3-49ac-a276-88b3e8d471f3" providerId="ADAL" clId="{F5360A29-4B93-46F7-AC38-4CD4DAE4F4D0}" dt="2023-09-19T22:27:12.868" v="327" actId="478"/>
          <ac:picMkLst>
            <pc:docMk/>
            <pc:sldMk cId="3763824109" sldId="267"/>
            <ac:picMk id="27" creationId="{1B7F1D36-B68B-D498-4681-6F179DE31C93}"/>
          </ac:picMkLst>
        </pc:picChg>
        <pc:picChg chg="add del mod">
          <ac:chgData name="Yuri Alves Nascimento" userId="0835c3df-5bb3-49ac-a276-88b3e8d471f3" providerId="ADAL" clId="{F5360A29-4B93-46F7-AC38-4CD4DAE4F4D0}" dt="2023-09-19T22:27:15.659" v="331" actId="478"/>
          <ac:picMkLst>
            <pc:docMk/>
            <pc:sldMk cId="3763824109" sldId="267"/>
            <ac:picMk id="29" creationId="{BCC41B99-ABBE-98C6-77AA-62F81D0B69CA}"/>
          </ac:picMkLst>
        </pc:picChg>
        <pc:picChg chg="add del mod">
          <ac:chgData name="Yuri Alves Nascimento" userId="0835c3df-5bb3-49ac-a276-88b3e8d471f3" providerId="ADAL" clId="{F5360A29-4B93-46F7-AC38-4CD4DAE4F4D0}" dt="2023-09-19T22:27:14.287" v="329" actId="478"/>
          <ac:picMkLst>
            <pc:docMk/>
            <pc:sldMk cId="3763824109" sldId="267"/>
            <ac:picMk id="31" creationId="{1F077160-3B43-AA45-D477-1019A9BB3EAA}"/>
          </ac:picMkLst>
        </pc:picChg>
        <pc:picChg chg="add del mod">
          <ac:chgData name="Yuri Alves Nascimento" userId="0835c3df-5bb3-49ac-a276-88b3e8d471f3" providerId="ADAL" clId="{F5360A29-4B93-46F7-AC38-4CD4DAE4F4D0}" dt="2023-09-19T22:27:12.292" v="326" actId="478"/>
          <ac:picMkLst>
            <pc:docMk/>
            <pc:sldMk cId="3763824109" sldId="267"/>
            <ac:picMk id="33" creationId="{2FA69497-34DC-88CB-9CB3-02C42A500694}"/>
          </ac:picMkLst>
        </pc:picChg>
        <pc:picChg chg="add del mod">
          <ac:chgData name="Yuri Alves Nascimento" userId="0835c3df-5bb3-49ac-a276-88b3e8d471f3" providerId="ADAL" clId="{F5360A29-4B93-46F7-AC38-4CD4DAE4F4D0}" dt="2023-09-19T22:27:16.944" v="333" actId="478"/>
          <ac:picMkLst>
            <pc:docMk/>
            <pc:sldMk cId="3763824109" sldId="267"/>
            <ac:picMk id="35" creationId="{C413D724-2DE8-3D76-D6CC-6309E39EF93C}"/>
          </ac:picMkLst>
        </pc:picChg>
        <pc:picChg chg="add del mod">
          <ac:chgData name="Yuri Alves Nascimento" userId="0835c3df-5bb3-49ac-a276-88b3e8d471f3" providerId="ADAL" clId="{F5360A29-4B93-46F7-AC38-4CD4DAE4F4D0}" dt="2023-09-19T22:27:13.605" v="328" actId="478"/>
          <ac:picMkLst>
            <pc:docMk/>
            <pc:sldMk cId="3763824109" sldId="267"/>
            <ac:picMk id="37" creationId="{C345EBE2-2FAD-D81E-EF0A-28A992721605}"/>
          </ac:picMkLst>
        </pc:picChg>
        <pc:picChg chg="add del mod">
          <ac:chgData name="Yuri Alves Nascimento" userId="0835c3df-5bb3-49ac-a276-88b3e8d471f3" providerId="ADAL" clId="{F5360A29-4B93-46F7-AC38-4CD4DAE4F4D0}" dt="2023-09-19T22:27:11.721" v="325" actId="478"/>
          <ac:picMkLst>
            <pc:docMk/>
            <pc:sldMk cId="3763824109" sldId="267"/>
            <ac:picMk id="39" creationId="{D6C0D2D6-CB02-B085-FE93-D791BBA01259}"/>
          </ac:picMkLst>
        </pc:picChg>
        <pc:picChg chg="add del mod">
          <ac:chgData name="Yuri Alves Nascimento" userId="0835c3df-5bb3-49ac-a276-88b3e8d471f3" providerId="ADAL" clId="{F5360A29-4B93-46F7-AC38-4CD4DAE4F4D0}" dt="2023-09-19T22:27:11.094" v="324" actId="478"/>
          <ac:picMkLst>
            <pc:docMk/>
            <pc:sldMk cId="3763824109" sldId="267"/>
            <ac:picMk id="41" creationId="{FE2CD04C-B541-C4E3-D3A3-8250960135AD}"/>
          </ac:picMkLst>
        </pc:picChg>
        <pc:picChg chg="add del mod">
          <ac:chgData name="Yuri Alves Nascimento" userId="0835c3df-5bb3-49ac-a276-88b3e8d471f3" providerId="ADAL" clId="{F5360A29-4B93-46F7-AC38-4CD4DAE4F4D0}" dt="2023-09-19T22:27:10.237" v="323" actId="478"/>
          <ac:picMkLst>
            <pc:docMk/>
            <pc:sldMk cId="3763824109" sldId="267"/>
            <ac:picMk id="43" creationId="{8B0F72F4-6C42-543E-199C-790BA2E0D1C0}"/>
          </ac:picMkLst>
        </pc:picChg>
        <pc:picChg chg="add mod topLvl">
          <ac:chgData name="Yuri Alves Nascimento" userId="0835c3df-5bb3-49ac-a276-88b3e8d471f3" providerId="ADAL" clId="{F5360A29-4B93-46F7-AC38-4CD4DAE4F4D0}" dt="2023-09-19T23:48:04.605" v="925" actId="164"/>
          <ac:picMkLst>
            <pc:docMk/>
            <pc:sldMk cId="3763824109" sldId="267"/>
            <ac:picMk id="45" creationId="{36AB29DD-790B-5E4E-47BB-92CE935C1B14}"/>
          </ac:picMkLst>
        </pc:picChg>
        <pc:picChg chg="add mod">
          <ac:chgData name="Yuri Alves Nascimento" userId="0835c3df-5bb3-49ac-a276-88b3e8d471f3" providerId="ADAL" clId="{F5360A29-4B93-46F7-AC38-4CD4DAE4F4D0}" dt="2023-09-19T23:45:36.865" v="903" actId="164"/>
          <ac:picMkLst>
            <pc:docMk/>
            <pc:sldMk cId="3763824109" sldId="267"/>
            <ac:picMk id="47" creationId="{76022930-30B7-B1BB-58B3-7859BFF05045}"/>
          </ac:picMkLst>
        </pc:picChg>
        <pc:picChg chg="add del mod">
          <ac:chgData name="Yuri Alves Nascimento" userId="0835c3df-5bb3-49ac-a276-88b3e8d471f3" providerId="ADAL" clId="{F5360A29-4B93-46F7-AC38-4CD4DAE4F4D0}" dt="2023-09-19T22:39:07.594" v="469" actId="478"/>
          <ac:picMkLst>
            <pc:docMk/>
            <pc:sldMk cId="3763824109" sldId="267"/>
            <ac:picMk id="49" creationId="{8A394E2B-23EA-B9BD-5FF3-52FB740FE797}"/>
          </ac:picMkLst>
        </pc:picChg>
        <pc:picChg chg="add mod">
          <ac:chgData name="Yuri Alves Nascimento" userId="0835c3df-5bb3-49ac-a276-88b3e8d471f3" providerId="ADAL" clId="{F5360A29-4B93-46F7-AC38-4CD4DAE4F4D0}" dt="2023-09-19T23:46:06.046" v="907" actId="164"/>
          <ac:picMkLst>
            <pc:docMk/>
            <pc:sldMk cId="3763824109" sldId="267"/>
            <ac:picMk id="51" creationId="{468DB2F9-8018-7E70-B252-C55387A47B93}"/>
          </ac:picMkLst>
        </pc:picChg>
        <pc:picChg chg="add mod">
          <ac:chgData name="Yuri Alves Nascimento" userId="0835c3df-5bb3-49ac-a276-88b3e8d471f3" providerId="ADAL" clId="{F5360A29-4B93-46F7-AC38-4CD4DAE4F4D0}" dt="2023-09-19T23:46:12.476" v="908" actId="164"/>
          <ac:picMkLst>
            <pc:docMk/>
            <pc:sldMk cId="3763824109" sldId="267"/>
            <ac:picMk id="53" creationId="{4B74C686-B820-E39F-64B2-27701E4201BC}"/>
          </ac:picMkLst>
        </pc:picChg>
        <pc:picChg chg="add mod">
          <ac:chgData name="Yuri Alves Nascimento" userId="0835c3df-5bb3-49ac-a276-88b3e8d471f3" providerId="ADAL" clId="{F5360A29-4B93-46F7-AC38-4CD4DAE4F4D0}" dt="2023-09-19T23:45:51.598" v="905" actId="164"/>
          <ac:picMkLst>
            <pc:docMk/>
            <pc:sldMk cId="3763824109" sldId="267"/>
            <ac:picMk id="55" creationId="{FA154FAB-CB7F-B069-D6C2-D6C9A2A860AA}"/>
          </ac:picMkLst>
        </pc:picChg>
        <pc:picChg chg="add mod">
          <ac:chgData name="Yuri Alves Nascimento" userId="0835c3df-5bb3-49ac-a276-88b3e8d471f3" providerId="ADAL" clId="{F5360A29-4B93-46F7-AC38-4CD4DAE4F4D0}" dt="2023-09-19T23:45:36.865" v="903" actId="164"/>
          <ac:picMkLst>
            <pc:docMk/>
            <pc:sldMk cId="3763824109" sldId="267"/>
            <ac:picMk id="57" creationId="{6ED3CBBF-0396-76EC-7806-74A641B6A84B}"/>
          </ac:picMkLst>
        </pc:picChg>
        <pc:picChg chg="add mod">
          <ac:chgData name="Yuri Alves Nascimento" userId="0835c3df-5bb3-49ac-a276-88b3e8d471f3" providerId="ADAL" clId="{F5360A29-4B93-46F7-AC38-4CD4DAE4F4D0}" dt="2023-09-19T23:45:44.241" v="904" actId="164"/>
          <ac:picMkLst>
            <pc:docMk/>
            <pc:sldMk cId="3763824109" sldId="267"/>
            <ac:picMk id="59" creationId="{EA941985-53A3-D740-17F4-C7755906B8CC}"/>
          </ac:picMkLst>
        </pc:picChg>
        <pc:picChg chg="add mod">
          <ac:chgData name="Yuri Alves Nascimento" userId="0835c3df-5bb3-49ac-a276-88b3e8d471f3" providerId="ADAL" clId="{F5360A29-4B93-46F7-AC38-4CD4DAE4F4D0}" dt="2023-09-19T23:46:19.074" v="909" actId="164"/>
          <ac:picMkLst>
            <pc:docMk/>
            <pc:sldMk cId="3763824109" sldId="267"/>
            <ac:picMk id="61" creationId="{E6589569-C2DF-A5BE-AD75-8C141D672601}"/>
          </ac:picMkLst>
        </pc:picChg>
        <pc:picChg chg="add mod">
          <ac:chgData name="Yuri Alves Nascimento" userId="0835c3df-5bb3-49ac-a276-88b3e8d471f3" providerId="ADAL" clId="{F5360A29-4B93-46F7-AC38-4CD4DAE4F4D0}" dt="2023-09-19T23:45:59.006" v="906" actId="164"/>
          <ac:picMkLst>
            <pc:docMk/>
            <pc:sldMk cId="3763824109" sldId="267"/>
            <ac:picMk id="1026" creationId="{3ECFABD2-CDC3-8302-0A2D-EBD9F1D4911A}"/>
          </ac:picMkLst>
        </pc:picChg>
        <pc:picChg chg="add mod">
          <ac:chgData name="Yuri Alves Nascimento" userId="0835c3df-5bb3-49ac-a276-88b3e8d471f3" providerId="ADAL" clId="{F5360A29-4B93-46F7-AC38-4CD4DAE4F4D0}" dt="2023-09-19T23:46:26.609" v="910" actId="164"/>
          <ac:picMkLst>
            <pc:docMk/>
            <pc:sldMk cId="3763824109" sldId="267"/>
            <ac:picMk id="1038" creationId="{B6996B51-B092-015F-FBB6-B197FE55885E}"/>
          </ac:picMkLst>
        </pc:picChg>
      </pc:sldChg>
      <pc:sldChg chg="modSp mod">
        <pc:chgData name="Yuri Alves Nascimento" userId="0835c3df-5bb3-49ac-a276-88b3e8d471f3" providerId="ADAL" clId="{F5360A29-4B93-46F7-AC38-4CD4DAE4F4D0}" dt="2023-09-24T02:19:23.322" v="1239" actId="113"/>
        <pc:sldMkLst>
          <pc:docMk/>
          <pc:sldMk cId="3760876201" sldId="268"/>
        </pc:sldMkLst>
        <pc:spChg chg="mod">
          <ac:chgData name="Yuri Alves Nascimento" userId="0835c3df-5bb3-49ac-a276-88b3e8d471f3" providerId="ADAL" clId="{F5360A29-4B93-46F7-AC38-4CD4DAE4F4D0}" dt="2023-09-24T02:19:23.322" v="1239" actId="113"/>
          <ac:spMkLst>
            <pc:docMk/>
            <pc:sldMk cId="3760876201" sldId="268"/>
            <ac:spMk id="5" creationId="{91258BDC-93B9-60FC-7567-74E3706D8C7B}"/>
          </ac:spMkLst>
        </pc:spChg>
      </pc:sldChg>
      <pc:sldChg chg="addSp delSp modSp add del mod">
        <pc:chgData name="Yuri Alves Nascimento" userId="0835c3df-5bb3-49ac-a276-88b3e8d471f3" providerId="ADAL" clId="{F5360A29-4B93-46F7-AC38-4CD4DAE4F4D0}" dt="2023-09-19T23:53:17.953" v="947" actId="2696"/>
        <pc:sldMkLst>
          <pc:docMk/>
          <pc:sldMk cId="2292713818" sldId="289"/>
        </pc:sldMkLst>
        <pc:spChg chg="mod">
          <ac:chgData name="Yuri Alves Nascimento" userId="0835c3df-5bb3-49ac-a276-88b3e8d471f3" providerId="ADAL" clId="{F5360A29-4B93-46F7-AC38-4CD4DAE4F4D0}" dt="2023-09-19T22:56:43.554" v="595" actId="122"/>
          <ac:spMkLst>
            <pc:docMk/>
            <pc:sldMk cId="2292713818" sldId="289"/>
            <ac:spMk id="4" creationId="{6E67603D-AE8A-CC42-8F4F-AD037FD21A80}"/>
          </ac:spMkLst>
        </pc:spChg>
        <pc:spChg chg="mod">
          <ac:chgData name="Yuri Alves Nascimento" userId="0835c3df-5bb3-49ac-a276-88b3e8d471f3" providerId="ADAL" clId="{F5360A29-4B93-46F7-AC38-4CD4DAE4F4D0}" dt="2023-09-19T22:50:43.989" v="557" actId="1076"/>
          <ac:spMkLst>
            <pc:docMk/>
            <pc:sldMk cId="2292713818" sldId="289"/>
            <ac:spMk id="5" creationId="{91258BDC-93B9-60FC-7567-74E3706D8C7B}"/>
          </ac:spMkLst>
        </pc:spChg>
        <pc:spChg chg="add del mod">
          <ac:chgData name="Yuri Alves Nascimento" userId="0835c3df-5bb3-49ac-a276-88b3e8d471f3" providerId="ADAL" clId="{F5360A29-4B93-46F7-AC38-4CD4DAE4F4D0}" dt="2023-09-19T22:57:55.744" v="600" actId="478"/>
          <ac:spMkLst>
            <pc:docMk/>
            <pc:sldMk cId="2292713818" sldId="289"/>
            <ac:spMk id="13" creationId="{10330E99-AB3D-1206-18F0-16A4AE57BB52}"/>
          </ac:spMkLst>
        </pc:spChg>
        <pc:spChg chg="del">
          <ac:chgData name="Yuri Alves Nascimento" userId="0835c3df-5bb3-49ac-a276-88b3e8d471f3" providerId="ADAL" clId="{F5360A29-4B93-46F7-AC38-4CD4DAE4F4D0}" dt="2023-09-19T22:50:41.082" v="555" actId="478"/>
          <ac:spMkLst>
            <pc:docMk/>
            <pc:sldMk cId="2292713818" sldId="289"/>
            <ac:spMk id="63" creationId="{3588BEA7-64B9-9CED-A952-968EDBADBE30}"/>
          </ac:spMkLst>
        </pc:spChg>
        <pc:grpChg chg="add del mod">
          <ac:chgData name="Yuri Alves Nascimento" userId="0835c3df-5bb3-49ac-a276-88b3e8d471f3" providerId="ADAL" clId="{F5360A29-4B93-46F7-AC38-4CD4DAE4F4D0}" dt="2023-09-19T22:57:51.791" v="597" actId="478"/>
          <ac:grpSpMkLst>
            <pc:docMk/>
            <pc:sldMk cId="2292713818" sldId="289"/>
            <ac:grpSpMk id="2" creationId="{109A90BE-E011-6085-F203-88BE6A5FA115}"/>
          </ac:grpSpMkLst>
        </pc:grpChg>
        <pc:grpChg chg="add del mod">
          <ac:chgData name="Yuri Alves Nascimento" userId="0835c3df-5bb3-49ac-a276-88b3e8d471f3" providerId="ADAL" clId="{F5360A29-4B93-46F7-AC38-4CD4DAE4F4D0}" dt="2023-09-19T22:57:52.416" v="598" actId="478"/>
          <ac:grpSpMkLst>
            <pc:docMk/>
            <pc:sldMk cId="2292713818" sldId="289"/>
            <ac:grpSpMk id="12" creationId="{AA1A7377-185C-D269-0C90-475157E8C255}"/>
          </ac:grpSpMkLst>
        </pc:grpChg>
        <pc:picChg chg="mod">
          <ac:chgData name="Yuri Alves Nascimento" userId="0835c3df-5bb3-49ac-a276-88b3e8d471f3" providerId="ADAL" clId="{F5360A29-4B93-46F7-AC38-4CD4DAE4F4D0}" dt="2023-09-19T22:52:30.497" v="568"/>
          <ac:picMkLst>
            <pc:docMk/>
            <pc:sldMk cId="2292713818" sldId="289"/>
            <ac:picMk id="3" creationId="{F27077FE-578A-9225-BB50-67E9F6057992}"/>
          </ac:picMkLst>
        </pc:picChg>
        <pc:picChg chg="add mod">
          <ac:chgData name="Yuri Alves Nascimento" userId="0835c3df-5bb3-49ac-a276-88b3e8d471f3" providerId="ADAL" clId="{F5360A29-4B93-46F7-AC38-4CD4DAE4F4D0}" dt="2023-09-19T22:55:49.585" v="583" actId="13822"/>
          <ac:picMkLst>
            <pc:docMk/>
            <pc:sldMk cId="2292713818" sldId="289"/>
            <ac:picMk id="10" creationId="{4D0845C9-FAB4-E2A1-4FF8-87769EC1203F}"/>
          </ac:picMkLst>
        </pc:picChg>
        <pc:picChg chg="add mod">
          <ac:chgData name="Yuri Alves Nascimento" userId="0835c3df-5bb3-49ac-a276-88b3e8d471f3" providerId="ADAL" clId="{F5360A29-4B93-46F7-AC38-4CD4DAE4F4D0}" dt="2023-09-19T22:55:49.585" v="583" actId="13822"/>
          <ac:picMkLst>
            <pc:docMk/>
            <pc:sldMk cId="2292713818" sldId="289"/>
            <ac:picMk id="11" creationId="{FC2D128B-D26F-8E9E-C09B-F55CC6652C5A}"/>
          </ac:picMkLst>
        </pc:picChg>
        <pc:picChg chg="add del mod">
          <ac:chgData name="Yuri Alves Nascimento" userId="0835c3df-5bb3-49ac-a276-88b3e8d471f3" providerId="ADAL" clId="{F5360A29-4B93-46F7-AC38-4CD4DAE4F4D0}" dt="2023-09-19T22:58:57.657" v="606" actId="478"/>
          <ac:picMkLst>
            <pc:docMk/>
            <pc:sldMk cId="2292713818" sldId="289"/>
            <ac:picMk id="14" creationId="{51D7E8D3-DF2F-0B19-8386-835CEA70C5A7}"/>
          </ac:picMkLst>
        </pc:picChg>
        <pc:picChg chg="add mod">
          <ac:chgData name="Yuri Alves Nascimento" userId="0835c3df-5bb3-49ac-a276-88b3e8d471f3" providerId="ADAL" clId="{F5360A29-4B93-46F7-AC38-4CD4DAE4F4D0}" dt="2023-09-19T23:03:09.018" v="626" actId="208"/>
          <ac:picMkLst>
            <pc:docMk/>
            <pc:sldMk cId="2292713818" sldId="289"/>
            <ac:picMk id="15" creationId="{DB039454-B122-046D-B98C-3AE7EE105661}"/>
          </ac:picMkLst>
        </pc:picChg>
        <pc:picChg chg="add mod">
          <ac:chgData name="Yuri Alves Nascimento" userId="0835c3df-5bb3-49ac-a276-88b3e8d471f3" providerId="ADAL" clId="{F5360A29-4B93-46F7-AC38-4CD4DAE4F4D0}" dt="2023-09-19T23:03:17.112" v="628" actId="208"/>
          <ac:picMkLst>
            <pc:docMk/>
            <pc:sldMk cId="2292713818" sldId="289"/>
            <ac:picMk id="16" creationId="{A69850BB-7A1D-AFBD-52DC-B1A38BC292BB}"/>
          </ac:picMkLst>
        </pc:picChg>
        <pc:picChg chg="add mod">
          <ac:chgData name="Yuri Alves Nascimento" userId="0835c3df-5bb3-49ac-a276-88b3e8d471f3" providerId="ADAL" clId="{F5360A29-4B93-46F7-AC38-4CD4DAE4F4D0}" dt="2023-09-19T23:03:50.658" v="632" actId="208"/>
          <ac:picMkLst>
            <pc:docMk/>
            <pc:sldMk cId="2292713818" sldId="289"/>
            <ac:picMk id="17" creationId="{2E905172-86E7-1A8D-90A8-F5C977619E7D}"/>
          </ac:picMkLst>
        </pc:picChg>
        <pc:picChg chg="add mod">
          <ac:chgData name="Yuri Alves Nascimento" userId="0835c3df-5bb3-49ac-a276-88b3e8d471f3" providerId="ADAL" clId="{F5360A29-4B93-46F7-AC38-4CD4DAE4F4D0}" dt="2023-09-19T23:03:22.312" v="630" actId="208"/>
          <ac:picMkLst>
            <pc:docMk/>
            <pc:sldMk cId="2292713818" sldId="289"/>
            <ac:picMk id="18" creationId="{01AA6EEC-7FA3-73AA-09C0-423C41DF83AD}"/>
          </ac:picMkLst>
        </pc:picChg>
        <pc:picChg chg="del">
          <ac:chgData name="Yuri Alves Nascimento" userId="0835c3df-5bb3-49ac-a276-88b3e8d471f3" providerId="ADAL" clId="{F5360A29-4B93-46F7-AC38-4CD4DAE4F4D0}" dt="2023-09-19T22:50:41.082" v="555" actId="478"/>
          <ac:picMkLst>
            <pc:docMk/>
            <pc:sldMk cId="2292713818" sldId="289"/>
            <ac:picMk id="45" creationId="{36AB29DD-790B-5E4E-47BB-92CE935C1B14}"/>
          </ac:picMkLst>
        </pc:picChg>
        <pc:picChg chg="del">
          <ac:chgData name="Yuri Alves Nascimento" userId="0835c3df-5bb3-49ac-a276-88b3e8d471f3" providerId="ADAL" clId="{F5360A29-4B93-46F7-AC38-4CD4DAE4F4D0}" dt="2023-09-19T22:50:46.982" v="560" actId="478"/>
          <ac:picMkLst>
            <pc:docMk/>
            <pc:sldMk cId="2292713818" sldId="289"/>
            <ac:picMk id="47" creationId="{76022930-30B7-B1BB-58B3-7859BFF05045}"/>
          </ac:picMkLst>
        </pc:picChg>
        <pc:picChg chg="del">
          <ac:chgData name="Yuri Alves Nascimento" userId="0835c3df-5bb3-49ac-a276-88b3e8d471f3" providerId="ADAL" clId="{F5360A29-4B93-46F7-AC38-4CD4DAE4F4D0}" dt="2023-09-19T22:50:48.067" v="562" actId="478"/>
          <ac:picMkLst>
            <pc:docMk/>
            <pc:sldMk cId="2292713818" sldId="289"/>
            <ac:picMk id="51" creationId="{468DB2F9-8018-7E70-B252-C55387A47B93}"/>
          </ac:picMkLst>
        </pc:picChg>
        <pc:picChg chg="del">
          <ac:chgData name="Yuri Alves Nascimento" userId="0835c3df-5bb3-49ac-a276-88b3e8d471f3" providerId="ADAL" clId="{F5360A29-4B93-46F7-AC38-4CD4DAE4F4D0}" dt="2023-09-19T22:50:48.856" v="563" actId="478"/>
          <ac:picMkLst>
            <pc:docMk/>
            <pc:sldMk cId="2292713818" sldId="289"/>
            <ac:picMk id="53" creationId="{4B74C686-B820-E39F-64B2-27701E4201BC}"/>
          </ac:picMkLst>
        </pc:picChg>
        <pc:picChg chg="del">
          <ac:chgData name="Yuri Alves Nascimento" userId="0835c3df-5bb3-49ac-a276-88b3e8d471f3" providerId="ADAL" clId="{F5360A29-4B93-46F7-AC38-4CD4DAE4F4D0}" dt="2023-09-19T22:50:45.826" v="558" actId="478"/>
          <ac:picMkLst>
            <pc:docMk/>
            <pc:sldMk cId="2292713818" sldId="289"/>
            <ac:picMk id="55" creationId="{FA154FAB-CB7F-B069-D6C2-D6C9A2A860AA}"/>
          </ac:picMkLst>
        </pc:picChg>
        <pc:picChg chg="del">
          <ac:chgData name="Yuri Alves Nascimento" userId="0835c3df-5bb3-49ac-a276-88b3e8d471f3" providerId="ADAL" clId="{F5360A29-4B93-46F7-AC38-4CD4DAE4F4D0}" dt="2023-09-19T22:50:41.082" v="555" actId="478"/>
          <ac:picMkLst>
            <pc:docMk/>
            <pc:sldMk cId="2292713818" sldId="289"/>
            <ac:picMk id="57" creationId="{6ED3CBBF-0396-76EC-7806-74A641B6A84B}"/>
          </ac:picMkLst>
        </pc:picChg>
        <pc:picChg chg="del">
          <ac:chgData name="Yuri Alves Nascimento" userId="0835c3df-5bb3-49ac-a276-88b3e8d471f3" providerId="ADAL" clId="{F5360A29-4B93-46F7-AC38-4CD4DAE4F4D0}" dt="2023-09-19T22:50:47.537" v="561" actId="478"/>
          <ac:picMkLst>
            <pc:docMk/>
            <pc:sldMk cId="2292713818" sldId="289"/>
            <ac:picMk id="59" creationId="{EA941985-53A3-D740-17F4-C7755906B8CC}"/>
          </ac:picMkLst>
        </pc:picChg>
        <pc:picChg chg="del">
          <ac:chgData name="Yuri Alves Nascimento" userId="0835c3df-5bb3-49ac-a276-88b3e8d471f3" providerId="ADAL" clId="{F5360A29-4B93-46F7-AC38-4CD4DAE4F4D0}" dt="2023-09-19T22:50:46.438" v="559" actId="478"/>
          <ac:picMkLst>
            <pc:docMk/>
            <pc:sldMk cId="2292713818" sldId="289"/>
            <ac:picMk id="61" creationId="{E6589569-C2DF-A5BE-AD75-8C141D672601}"/>
          </ac:picMkLst>
        </pc:picChg>
        <pc:picChg chg="del">
          <ac:chgData name="Yuri Alves Nascimento" userId="0835c3df-5bb3-49ac-a276-88b3e8d471f3" providerId="ADAL" clId="{F5360A29-4B93-46F7-AC38-4CD4DAE4F4D0}" dt="2023-09-19T22:50:41.082" v="555" actId="478"/>
          <ac:picMkLst>
            <pc:docMk/>
            <pc:sldMk cId="2292713818" sldId="289"/>
            <ac:picMk id="1026" creationId="{3ECFABD2-CDC3-8302-0A2D-EBD9F1D4911A}"/>
          </ac:picMkLst>
        </pc:picChg>
        <pc:picChg chg="add mod">
          <ac:chgData name="Yuri Alves Nascimento" userId="0835c3df-5bb3-49ac-a276-88b3e8d471f3" providerId="ADAL" clId="{F5360A29-4B93-46F7-AC38-4CD4DAE4F4D0}" dt="2023-09-19T22:53:24.407" v="574" actId="1076"/>
          <ac:picMkLst>
            <pc:docMk/>
            <pc:sldMk cId="2292713818" sldId="289"/>
            <ac:picMk id="2050" creationId="{D1FC43AE-956C-4F8B-C9B5-57A63B118370}"/>
          </ac:picMkLst>
        </pc:picChg>
        <pc:picChg chg="add mod">
          <ac:chgData name="Yuri Alves Nascimento" userId="0835c3df-5bb3-49ac-a276-88b3e8d471f3" providerId="ADAL" clId="{F5360A29-4B93-46F7-AC38-4CD4DAE4F4D0}" dt="2023-09-19T23:04:18.065" v="638" actId="208"/>
          <ac:picMkLst>
            <pc:docMk/>
            <pc:sldMk cId="2292713818" sldId="289"/>
            <ac:picMk id="2052" creationId="{6AD21894-3C1B-6E4A-58CB-A6A27062214B}"/>
          </ac:picMkLst>
        </pc:picChg>
        <pc:cxnChg chg="add del mod">
          <ac:chgData name="Yuri Alves Nascimento" userId="0835c3df-5bb3-49ac-a276-88b3e8d471f3" providerId="ADAL" clId="{F5360A29-4B93-46F7-AC38-4CD4DAE4F4D0}" dt="2023-09-19T22:57:50.777" v="596" actId="478"/>
          <ac:cxnSpMkLst>
            <pc:docMk/>
            <pc:sldMk cId="2292713818" sldId="289"/>
            <ac:cxnSpMk id="8" creationId="{871C5E06-D7EB-3031-99D8-C255E756367F}"/>
          </ac:cxnSpMkLst>
        </pc:cxnChg>
        <pc:cxnChg chg="add mod">
          <ac:chgData name="Yuri Alves Nascimento" userId="0835c3df-5bb3-49ac-a276-88b3e8d471f3" providerId="ADAL" clId="{F5360A29-4B93-46F7-AC38-4CD4DAE4F4D0}" dt="2023-09-19T23:03:19.457" v="629" actId="208"/>
          <ac:cxnSpMkLst>
            <pc:docMk/>
            <pc:sldMk cId="2292713818" sldId="289"/>
            <ac:cxnSpMk id="20" creationId="{53EE4001-420E-B42E-F145-9C255AC67A1B}"/>
          </ac:cxnSpMkLst>
        </pc:cxnChg>
        <pc:cxnChg chg="add mod">
          <ac:chgData name="Yuri Alves Nascimento" userId="0835c3df-5bb3-49ac-a276-88b3e8d471f3" providerId="ADAL" clId="{F5360A29-4B93-46F7-AC38-4CD4DAE4F4D0}" dt="2023-09-19T23:03:14.304" v="627" actId="208"/>
          <ac:cxnSpMkLst>
            <pc:docMk/>
            <pc:sldMk cId="2292713818" sldId="289"/>
            <ac:cxnSpMk id="22" creationId="{0A2A33E7-EDE2-F081-1785-CBDA26387B13}"/>
          </ac:cxnSpMkLst>
        </pc:cxnChg>
        <pc:cxnChg chg="add mod">
          <ac:chgData name="Yuri Alves Nascimento" userId="0835c3df-5bb3-49ac-a276-88b3e8d471f3" providerId="ADAL" clId="{F5360A29-4B93-46F7-AC38-4CD4DAE4F4D0}" dt="2023-09-19T23:03:29.673" v="631" actId="208"/>
          <ac:cxnSpMkLst>
            <pc:docMk/>
            <pc:sldMk cId="2292713818" sldId="289"/>
            <ac:cxnSpMk id="24" creationId="{7D829136-799D-7BCA-884B-E03DB321FDC4}"/>
          </ac:cxnSpMkLst>
        </pc:cxnChg>
        <pc:cxnChg chg="add mod">
          <ac:chgData name="Yuri Alves Nascimento" userId="0835c3df-5bb3-49ac-a276-88b3e8d471f3" providerId="ADAL" clId="{F5360A29-4B93-46F7-AC38-4CD4DAE4F4D0}" dt="2023-09-19T23:04:13.832" v="637" actId="14100"/>
          <ac:cxnSpMkLst>
            <pc:docMk/>
            <pc:sldMk cId="2292713818" sldId="289"/>
            <ac:cxnSpMk id="26" creationId="{817CB8A1-CF84-F080-CB64-7D7DE829AE7A}"/>
          </ac:cxnSpMkLst>
        </pc:cxnChg>
        <pc:cxnChg chg="add mod">
          <ac:chgData name="Yuri Alves Nascimento" userId="0835c3df-5bb3-49ac-a276-88b3e8d471f3" providerId="ADAL" clId="{F5360A29-4B93-46F7-AC38-4CD4DAE4F4D0}" dt="2023-09-19T23:04:34.985" v="640" actId="208"/>
          <ac:cxnSpMkLst>
            <pc:docMk/>
            <pc:sldMk cId="2292713818" sldId="289"/>
            <ac:cxnSpMk id="31" creationId="{5BFC4A5A-4847-2581-1B6A-E74C759D643C}"/>
          </ac:cxnSpMkLst>
        </pc:cxnChg>
      </pc:sldChg>
      <pc:sldChg chg="del">
        <pc:chgData name="Yuri Alves Nascimento" userId="0835c3df-5bb3-49ac-a276-88b3e8d471f3" providerId="ADAL" clId="{F5360A29-4B93-46F7-AC38-4CD4DAE4F4D0}" dt="2023-09-11T23:41:06.037" v="0" actId="47"/>
        <pc:sldMkLst>
          <pc:docMk/>
          <pc:sldMk cId="3673218759" sldId="334"/>
        </pc:sldMkLst>
      </pc:sldChg>
      <pc:sldChg chg="del">
        <pc:chgData name="Yuri Alves Nascimento" userId="0835c3df-5bb3-49ac-a276-88b3e8d471f3" providerId="ADAL" clId="{F5360A29-4B93-46F7-AC38-4CD4DAE4F4D0}" dt="2023-09-11T23:41:07.284" v="2" actId="47"/>
        <pc:sldMkLst>
          <pc:docMk/>
          <pc:sldMk cId="1238524931" sldId="335"/>
        </pc:sldMkLst>
      </pc:sldChg>
      <pc:sldChg chg="del">
        <pc:chgData name="Yuri Alves Nascimento" userId="0835c3df-5bb3-49ac-a276-88b3e8d471f3" providerId="ADAL" clId="{F5360A29-4B93-46F7-AC38-4CD4DAE4F4D0}" dt="2023-09-11T23:41:06.709" v="1" actId="47"/>
        <pc:sldMkLst>
          <pc:docMk/>
          <pc:sldMk cId="2635388692" sldId="338"/>
        </pc:sldMkLst>
      </pc:sldChg>
      <pc:sldChg chg="del">
        <pc:chgData name="Yuri Alves Nascimento" userId="0835c3df-5bb3-49ac-a276-88b3e8d471f3" providerId="ADAL" clId="{F5360A29-4B93-46F7-AC38-4CD4DAE4F4D0}" dt="2023-09-11T23:41:09.104" v="6" actId="47"/>
        <pc:sldMkLst>
          <pc:docMk/>
          <pc:sldMk cId="2079019811" sldId="342"/>
        </pc:sldMkLst>
      </pc:sldChg>
      <pc:sldChg chg="del">
        <pc:chgData name="Yuri Alves Nascimento" userId="0835c3df-5bb3-49ac-a276-88b3e8d471f3" providerId="ADAL" clId="{F5360A29-4B93-46F7-AC38-4CD4DAE4F4D0}" dt="2023-09-11T23:41:09.310" v="7" actId="47"/>
        <pc:sldMkLst>
          <pc:docMk/>
          <pc:sldMk cId="2234056648" sldId="343"/>
        </pc:sldMkLst>
      </pc:sldChg>
      <pc:sldChg chg="del">
        <pc:chgData name="Yuri Alves Nascimento" userId="0835c3df-5bb3-49ac-a276-88b3e8d471f3" providerId="ADAL" clId="{F5360A29-4B93-46F7-AC38-4CD4DAE4F4D0}" dt="2023-09-11T23:41:09.478" v="8" actId="47"/>
        <pc:sldMkLst>
          <pc:docMk/>
          <pc:sldMk cId="482972982" sldId="344"/>
        </pc:sldMkLst>
      </pc:sldChg>
      <pc:sldChg chg="del">
        <pc:chgData name="Yuri Alves Nascimento" userId="0835c3df-5bb3-49ac-a276-88b3e8d471f3" providerId="ADAL" clId="{F5360A29-4B93-46F7-AC38-4CD4DAE4F4D0}" dt="2023-09-11T23:41:10.349" v="13" actId="47"/>
        <pc:sldMkLst>
          <pc:docMk/>
          <pc:sldMk cId="179504723" sldId="345"/>
        </pc:sldMkLst>
      </pc:sldChg>
      <pc:sldChg chg="del">
        <pc:chgData name="Yuri Alves Nascimento" userId="0835c3df-5bb3-49ac-a276-88b3e8d471f3" providerId="ADAL" clId="{F5360A29-4B93-46F7-AC38-4CD4DAE4F4D0}" dt="2023-09-11T23:41:10.516" v="14" actId="47"/>
        <pc:sldMkLst>
          <pc:docMk/>
          <pc:sldMk cId="802373969" sldId="346"/>
        </pc:sldMkLst>
      </pc:sldChg>
      <pc:sldChg chg="del">
        <pc:chgData name="Yuri Alves Nascimento" userId="0835c3df-5bb3-49ac-a276-88b3e8d471f3" providerId="ADAL" clId="{F5360A29-4B93-46F7-AC38-4CD4DAE4F4D0}" dt="2023-09-11T23:41:10.678" v="15" actId="47"/>
        <pc:sldMkLst>
          <pc:docMk/>
          <pc:sldMk cId="3713484983" sldId="350"/>
        </pc:sldMkLst>
      </pc:sldChg>
      <pc:sldChg chg="del">
        <pc:chgData name="Yuri Alves Nascimento" userId="0835c3df-5bb3-49ac-a276-88b3e8d471f3" providerId="ADAL" clId="{F5360A29-4B93-46F7-AC38-4CD4DAE4F4D0}" dt="2023-09-11T23:41:07.899" v="3" actId="47"/>
        <pc:sldMkLst>
          <pc:docMk/>
          <pc:sldMk cId="4012716206" sldId="351"/>
        </pc:sldMkLst>
      </pc:sldChg>
      <pc:sldChg chg="del">
        <pc:chgData name="Yuri Alves Nascimento" userId="0835c3df-5bb3-49ac-a276-88b3e8d471f3" providerId="ADAL" clId="{F5360A29-4B93-46F7-AC38-4CD4DAE4F4D0}" dt="2023-09-11T23:41:08.303" v="4" actId="47"/>
        <pc:sldMkLst>
          <pc:docMk/>
          <pc:sldMk cId="4108236767" sldId="352"/>
        </pc:sldMkLst>
      </pc:sldChg>
      <pc:sldChg chg="del">
        <pc:chgData name="Yuri Alves Nascimento" userId="0835c3df-5bb3-49ac-a276-88b3e8d471f3" providerId="ADAL" clId="{F5360A29-4B93-46F7-AC38-4CD4DAE4F4D0}" dt="2023-09-11T23:41:08.675" v="5" actId="47"/>
        <pc:sldMkLst>
          <pc:docMk/>
          <pc:sldMk cId="3505477783" sldId="353"/>
        </pc:sldMkLst>
      </pc:sldChg>
      <pc:sldChg chg="del">
        <pc:chgData name="Yuri Alves Nascimento" userId="0835c3df-5bb3-49ac-a276-88b3e8d471f3" providerId="ADAL" clId="{F5360A29-4B93-46F7-AC38-4CD4DAE4F4D0}" dt="2023-09-11T23:41:09.637" v="9" actId="47"/>
        <pc:sldMkLst>
          <pc:docMk/>
          <pc:sldMk cId="1717062079" sldId="354"/>
        </pc:sldMkLst>
      </pc:sldChg>
      <pc:sldChg chg="del">
        <pc:chgData name="Yuri Alves Nascimento" userId="0835c3df-5bb3-49ac-a276-88b3e8d471f3" providerId="ADAL" clId="{F5360A29-4B93-46F7-AC38-4CD4DAE4F4D0}" dt="2023-09-11T23:41:09.814" v="10" actId="47"/>
        <pc:sldMkLst>
          <pc:docMk/>
          <pc:sldMk cId="2482444419" sldId="355"/>
        </pc:sldMkLst>
      </pc:sldChg>
      <pc:sldChg chg="del">
        <pc:chgData name="Yuri Alves Nascimento" userId="0835c3df-5bb3-49ac-a276-88b3e8d471f3" providerId="ADAL" clId="{F5360A29-4B93-46F7-AC38-4CD4DAE4F4D0}" dt="2023-09-11T23:41:11.050" v="16" actId="47"/>
        <pc:sldMkLst>
          <pc:docMk/>
          <pc:sldMk cId="3873441271" sldId="356"/>
        </pc:sldMkLst>
      </pc:sldChg>
      <pc:sldChg chg="del">
        <pc:chgData name="Yuri Alves Nascimento" userId="0835c3df-5bb3-49ac-a276-88b3e8d471f3" providerId="ADAL" clId="{F5360A29-4B93-46F7-AC38-4CD4DAE4F4D0}" dt="2023-09-11T23:41:11.707" v="19" actId="47"/>
        <pc:sldMkLst>
          <pc:docMk/>
          <pc:sldMk cId="1233513929" sldId="357"/>
        </pc:sldMkLst>
      </pc:sldChg>
      <pc:sldChg chg="del">
        <pc:chgData name="Yuri Alves Nascimento" userId="0835c3df-5bb3-49ac-a276-88b3e8d471f3" providerId="ADAL" clId="{F5360A29-4B93-46F7-AC38-4CD4DAE4F4D0}" dt="2023-09-11T23:41:12.044" v="21" actId="47"/>
        <pc:sldMkLst>
          <pc:docMk/>
          <pc:sldMk cId="2341496116" sldId="358"/>
        </pc:sldMkLst>
      </pc:sldChg>
      <pc:sldChg chg="del">
        <pc:chgData name="Yuri Alves Nascimento" userId="0835c3df-5bb3-49ac-a276-88b3e8d471f3" providerId="ADAL" clId="{F5360A29-4B93-46F7-AC38-4CD4DAE4F4D0}" dt="2023-09-11T23:41:11.537" v="18" actId="47"/>
        <pc:sldMkLst>
          <pc:docMk/>
          <pc:sldMk cId="2831084277" sldId="359"/>
        </pc:sldMkLst>
      </pc:sldChg>
      <pc:sldChg chg="del">
        <pc:chgData name="Yuri Alves Nascimento" userId="0835c3df-5bb3-49ac-a276-88b3e8d471f3" providerId="ADAL" clId="{F5360A29-4B93-46F7-AC38-4CD4DAE4F4D0}" dt="2023-09-11T23:41:11.344" v="17" actId="47"/>
        <pc:sldMkLst>
          <pc:docMk/>
          <pc:sldMk cId="3653970180" sldId="360"/>
        </pc:sldMkLst>
      </pc:sldChg>
      <pc:sldChg chg="del">
        <pc:chgData name="Yuri Alves Nascimento" userId="0835c3df-5bb3-49ac-a276-88b3e8d471f3" providerId="ADAL" clId="{F5360A29-4B93-46F7-AC38-4CD4DAE4F4D0}" dt="2023-09-11T23:41:12.212" v="22" actId="47"/>
        <pc:sldMkLst>
          <pc:docMk/>
          <pc:sldMk cId="2870956346" sldId="361"/>
        </pc:sldMkLst>
      </pc:sldChg>
      <pc:sldChg chg="del">
        <pc:chgData name="Yuri Alves Nascimento" userId="0835c3df-5bb3-49ac-a276-88b3e8d471f3" providerId="ADAL" clId="{F5360A29-4B93-46F7-AC38-4CD4DAE4F4D0}" dt="2023-09-11T23:41:10.148" v="12" actId="47"/>
        <pc:sldMkLst>
          <pc:docMk/>
          <pc:sldMk cId="2988209049" sldId="362"/>
        </pc:sldMkLst>
      </pc:sldChg>
      <pc:sldChg chg="del">
        <pc:chgData name="Yuri Alves Nascimento" userId="0835c3df-5bb3-49ac-a276-88b3e8d471f3" providerId="ADAL" clId="{F5360A29-4B93-46F7-AC38-4CD4DAE4F4D0}" dt="2023-09-11T23:41:09.982" v="11" actId="47"/>
        <pc:sldMkLst>
          <pc:docMk/>
          <pc:sldMk cId="4001210079" sldId="363"/>
        </pc:sldMkLst>
      </pc:sldChg>
      <pc:sldChg chg="del">
        <pc:chgData name="Yuri Alves Nascimento" userId="0835c3df-5bb3-49ac-a276-88b3e8d471f3" providerId="ADAL" clId="{F5360A29-4B93-46F7-AC38-4CD4DAE4F4D0}" dt="2023-09-11T23:41:11.875" v="20" actId="47"/>
        <pc:sldMkLst>
          <pc:docMk/>
          <pc:sldMk cId="3793953960" sldId="364"/>
        </pc:sldMkLst>
      </pc:sldChg>
      <pc:sldChg chg="del">
        <pc:chgData name="Yuri Alves Nascimento" userId="0835c3df-5bb3-49ac-a276-88b3e8d471f3" providerId="ADAL" clId="{F5360A29-4B93-46F7-AC38-4CD4DAE4F4D0}" dt="2023-09-11T23:41:12.411" v="23" actId="47"/>
        <pc:sldMkLst>
          <pc:docMk/>
          <pc:sldMk cId="2048958228" sldId="365"/>
        </pc:sldMkLst>
      </pc:sldChg>
      <pc:sldChg chg="del">
        <pc:chgData name="Yuri Alves Nascimento" userId="0835c3df-5bb3-49ac-a276-88b3e8d471f3" providerId="ADAL" clId="{F5360A29-4B93-46F7-AC38-4CD4DAE4F4D0}" dt="2023-09-11T23:41:12.604" v="24" actId="47"/>
        <pc:sldMkLst>
          <pc:docMk/>
          <pc:sldMk cId="2037402088" sldId="366"/>
        </pc:sldMkLst>
      </pc:sldChg>
      <pc:sldChg chg="del">
        <pc:chgData name="Yuri Alves Nascimento" userId="0835c3df-5bb3-49ac-a276-88b3e8d471f3" providerId="ADAL" clId="{F5360A29-4B93-46F7-AC38-4CD4DAE4F4D0}" dt="2023-09-11T23:41:13.078" v="26" actId="47"/>
        <pc:sldMkLst>
          <pc:docMk/>
          <pc:sldMk cId="750717256" sldId="367"/>
        </pc:sldMkLst>
      </pc:sldChg>
      <pc:sldChg chg="del">
        <pc:chgData name="Yuri Alves Nascimento" userId="0835c3df-5bb3-49ac-a276-88b3e8d471f3" providerId="ADAL" clId="{F5360A29-4B93-46F7-AC38-4CD4DAE4F4D0}" dt="2023-09-11T23:41:13.304" v="27" actId="47"/>
        <pc:sldMkLst>
          <pc:docMk/>
          <pc:sldMk cId="647877772" sldId="368"/>
        </pc:sldMkLst>
      </pc:sldChg>
      <pc:sldChg chg="del">
        <pc:chgData name="Yuri Alves Nascimento" userId="0835c3df-5bb3-49ac-a276-88b3e8d471f3" providerId="ADAL" clId="{F5360A29-4B93-46F7-AC38-4CD4DAE4F4D0}" dt="2023-09-11T23:41:13.504" v="28" actId="47"/>
        <pc:sldMkLst>
          <pc:docMk/>
          <pc:sldMk cId="1803898448" sldId="369"/>
        </pc:sldMkLst>
      </pc:sldChg>
      <pc:sldChg chg="del">
        <pc:chgData name="Yuri Alves Nascimento" userId="0835c3df-5bb3-49ac-a276-88b3e8d471f3" providerId="ADAL" clId="{F5360A29-4B93-46F7-AC38-4CD4DAE4F4D0}" dt="2023-09-11T23:41:13.703" v="29" actId="47"/>
        <pc:sldMkLst>
          <pc:docMk/>
          <pc:sldMk cId="4072543233" sldId="370"/>
        </pc:sldMkLst>
      </pc:sldChg>
      <pc:sldChg chg="del">
        <pc:chgData name="Yuri Alves Nascimento" userId="0835c3df-5bb3-49ac-a276-88b3e8d471f3" providerId="ADAL" clId="{F5360A29-4B93-46F7-AC38-4CD4DAE4F4D0}" dt="2023-09-11T23:41:13.899" v="30" actId="47"/>
        <pc:sldMkLst>
          <pc:docMk/>
          <pc:sldMk cId="2179529731" sldId="371"/>
        </pc:sldMkLst>
      </pc:sldChg>
      <pc:sldChg chg="del">
        <pc:chgData name="Yuri Alves Nascimento" userId="0835c3df-5bb3-49ac-a276-88b3e8d471f3" providerId="ADAL" clId="{F5360A29-4B93-46F7-AC38-4CD4DAE4F4D0}" dt="2023-09-11T23:41:14.106" v="31" actId="47"/>
        <pc:sldMkLst>
          <pc:docMk/>
          <pc:sldMk cId="2507142294" sldId="372"/>
        </pc:sldMkLst>
      </pc:sldChg>
      <pc:sldChg chg="del">
        <pc:chgData name="Yuri Alves Nascimento" userId="0835c3df-5bb3-49ac-a276-88b3e8d471f3" providerId="ADAL" clId="{F5360A29-4B93-46F7-AC38-4CD4DAE4F4D0}" dt="2023-09-11T23:41:12.826" v="25" actId="47"/>
        <pc:sldMkLst>
          <pc:docMk/>
          <pc:sldMk cId="3454107326" sldId="373"/>
        </pc:sldMkLst>
      </pc:sldChg>
      <pc:sldChg chg="del">
        <pc:chgData name="Yuri Alves Nascimento" userId="0835c3df-5bb3-49ac-a276-88b3e8d471f3" providerId="ADAL" clId="{F5360A29-4B93-46F7-AC38-4CD4DAE4F4D0}" dt="2023-09-11T23:41:14.316" v="32" actId="47"/>
        <pc:sldMkLst>
          <pc:docMk/>
          <pc:sldMk cId="4139967894" sldId="374"/>
        </pc:sldMkLst>
      </pc:sldChg>
      <pc:sldChg chg="del">
        <pc:chgData name="Yuri Alves Nascimento" userId="0835c3df-5bb3-49ac-a276-88b3e8d471f3" providerId="ADAL" clId="{F5360A29-4B93-46F7-AC38-4CD4DAE4F4D0}" dt="2023-09-11T23:41:14.516" v="33" actId="47"/>
        <pc:sldMkLst>
          <pc:docMk/>
          <pc:sldMk cId="2468332609" sldId="375"/>
        </pc:sldMkLst>
      </pc:sldChg>
      <pc:sldChg chg="del">
        <pc:chgData name="Yuri Alves Nascimento" userId="0835c3df-5bb3-49ac-a276-88b3e8d471f3" providerId="ADAL" clId="{F5360A29-4B93-46F7-AC38-4CD4DAE4F4D0}" dt="2023-09-11T23:41:14.732" v="34" actId="47"/>
        <pc:sldMkLst>
          <pc:docMk/>
          <pc:sldMk cId="4091073646" sldId="376"/>
        </pc:sldMkLst>
      </pc:sldChg>
      <pc:sldChg chg="del">
        <pc:chgData name="Yuri Alves Nascimento" userId="0835c3df-5bb3-49ac-a276-88b3e8d471f3" providerId="ADAL" clId="{F5360A29-4B93-46F7-AC38-4CD4DAE4F4D0}" dt="2023-09-11T23:41:14.973" v="35" actId="47"/>
        <pc:sldMkLst>
          <pc:docMk/>
          <pc:sldMk cId="1678715398" sldId="377"/>
        </pc:sldMkLst>
      </pc:sldChg>
      <pc:sldChg chg="del">
        <pc:chgData name="Yuri Alves Nascimento" userId="0835c3df-5bb3-49ac-a276-88b3e8d471f3" providerId="ADAL" clId="{F5360A29-4B93-46F7-AC38-4CD4DAE4F4D0}" dt="2023-09-11T23:41:15.579" v="36" actId="47"/>
        <pc:sldMkLst>
          <pc:docMk/>
          <pc:sldMk cId="4136892263" sldId="3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51809" y="3336324"/>
            <a:ext cx="8806249" cy="587993"/>
          </a:xfrm>
        </p:spPr>
        <p:txBody>
          <a:bodyPr>
            <a:normAutofit fontScale="90000"/>
          </a:bodyPr>
          <a:lstStyle/>
          <a:p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Desenvolvimento Ágil e </a:t>
            </a:r>
            <a:r>
              <a:rPr lang="pt-BR" sz="3100" b="1" dirty="0" err="1"/>
              <a:t>DevOps</a:t>
            </a:r>
            <a:endParaRPr lang="pt-BR" sz="31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Yuri Alves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7F864C1-3DE4-B835-6950-13A306C2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312" y="1770697"/>
            <a:ext cx="4728520" cy="522851"/>
          </a:xfrm>
        </p:spPr>
        <p:txBody>
          <a:bodyPr>
            <a:normAutofit/>
          </a:bodyPr>
          <a:lstStyle/>
          <a:p>
            <a:r>
              <a:rPr lang="pt-BR" sz="2400" b="1" dirty="0" err="1"/>
              <a:t>Board</a:t>
            </a:r>
            <a:r>
              <a:rPr lang="pt-BR" sz="2400" b="1" dirty="0"/>
              <a:t>: Visão do </a:t>
            </a:r>
            <a:r>
              <a:rPr lang="pt-BR" sz="2400" b="1" dirty="0" err="1"/>
              <a:t>Scrum</a:t>
            </a:r>
            <a:r>
              <a:rPr lang="pt-BR" sz="2400" b="1" dirty="0"/>
              <a:t> Master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E3DF5F9-DD73-7644-3FC3-94CEFD16B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493" y="1375719"/>
            <a:ext cx="7955220" cy="428368"/>
          </a:xfrm>
        </p:spPr>
        <p:txBody>
          <a:bodyPr/>
          <a:lstStyle/>
          <a:p>
            <a:r>
              <a:rPr lang="pt-BR" dirty="0"/>
              <a:t>O aluno apresentou o backlog do produto e a Meta do Produto?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59" y="2201400"/>
            <a:ext cx="10058400" cy="43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2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208CBC5-C79E-03EF-27DF-696BC3BD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91" y="1565055"/>
            <a:ext cx="1929648" cy="693944"/>
          </a:xfrm>
        </p:spPr>
        <p:txBody>
          <a:bodyPr/>
          <a:lstStyle/>
          <a:p>
            <a:r>
              <a:rPr lang="pt-BR" dirty="0"/>
              <a:t>Sprint 1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91" y="2258999"/>
            <a:ext cx="10371438" cy="31143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3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208CBC5-C79E-03EF-27DF-696BC3BD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59" y="1212872"/>
            <a:ext cx="1269625" cy="461532"/>
          </a:xfrm>
        </p:spPr>
        <p:txBody>
          <a:bodyPr>
            <a:normAutofit/>
          </a:bodyPr>
          <a:lstStyle/>
          <a:p>
            <a:r>
              <a:rPr lang="pt-BR" sz="2400" b="1" dirty="0"/>
              <a:t>Sprint 1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47" y="1674404"/>
            <a:ext cx="9275805" cy="48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7" y="1466335"/>
            <a:ext cx="9116755" cy="525105"/>
          </a:xfrm>
        </p:spPr>
        <p:txBody>
          <a:bodyPr/>
          <a:lstStyle/>
          <a:p>
            <a:r>
              <a:rPr lang="pt-BR" dirty="0"/>
              <a:t>O aluno apresentou as </a:t>
            </a:r>
            <a:r>
              <a:rPr lang="pt-BR" b="1" i="1" dirty="0" err="1"/>
              <a:t>user</a:t>
            </a:r>
            <a:r>
              <a:rPr lang="pt-BR" b="1" i="1" dirty="0"/>
              <a:t> stories </a:t>
            </a:r>
            <a:r>
              <a:rPr lang="pt-BR" dirty="0"/>
              <a:t>pontuadas seguindo o acrônimo INVEST?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2084391"/>
            <a:ext cx="9153534" cy="43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4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7" y="1466335"/>
            <a:ext cx="9116755" cy="525105"/>
          </a:xfrm>
        </p:spPr>
        <p:txBody>
          <a:bodyPr/>
          <a:lstStyle/>
          <a:p>
            <a:r>
              <a:rPr lang="pt-BR" dirty="0"/>
              <a:t>O aluno apresentou as </a:t>
            </a:r>
            <a:r>
              <a:rPr lang="pt-BR" b="1" i="1" dirty="0" err="1"/>
              <a:t>user</a:t>
            </a:r>
            <a:r>
              <a:rPr lang="pt-BR" b="1" i="1" dirty="0"/>
              <a:t> stories </a:t>
            </a:r>
            <a:r>
              <a:rPr lang="pt-BR" dirty="0"/>
              <a:t>pontuadas seguindo o acrônimo INVEST?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39" y="2206095"/>
            <a:ext cx="9506465" cy="40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7" y="1466335"/>
            <a:ext cx="9116755" cy="525105"/>
          </a:xfrm>
        </p:spPr>
        <p:txBody>
          <a:bodyPr>
            <a:normAutofit fontScale="92500"/>
          </a:bodyPr>
          <a:lstStyle/>
          <a:p>
            <a:r>
              <a:rPr lang="pt-BR" dirty="0"/>
              <a:t>O aluno mostrou um </a:t>
            </a:r>
            <a:r>
              <a:rPr lang="pt-BR" b="1" i="1" dirty="0" err="1"/>
              <a:t>burn</a:t>
            </a:r>
            <a:r>
              <a:rPr lang="pt-BR" b="1" i="1" dirty="0"/>
              <a:t> </a:t>
            </a:r>
            <a:r>
              <a:rPr lang="pt-BR" b="1" i="1" dirty="0" err="1"/>
              <a:t>up</a:t>
            </a:r>
            <a:r>
              <a:rPr lang="pt-BR" b="1" i="1" dirty="0"/>
              <a:t> </a:t>
            </a:r>
            <a:r>
              <a:rPr lang="pt-BR" b="1" i="1" dirty="0" err="1"/>
              <a:t>chart</a:t>
            </a:r>
            <a:r>
              <a:rPr lang="pt-BR" b="1" i="1" dirty="0"/>
              <a:t> </a:t>
            </a:r>
            <a:r>
              <a:rPr lang="pt-BR" dirty="0"/>
              <a:t>estimativa, baseado no </a:t>
            </a:r>
            <a:r>
              <a:rPr lang="pt-BR" b="1" i="1" dirty="0" err="1"/>
              <a:t>backlog</a:t>
            </a:r>
            <a:r>
              <a:rPr lang="pt-BR" dirty="0"/>
              <a:t> do produto?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14" y="1991440"/>
            <a:ext cx="8336692" cy="45161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3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7" y="1466335"/>
            <a:ext cx="9116755" cy="525105"/>
          </a:xfrm>
        </p:spPr>
        <p:txBody>
          <a:bodyPr>
            <a:normAutofit fontScale="92500"/>
          </a:bodyPr>
          <a:lstStyle/>
          <a:p>
            <a:r>
              <a:rPr lang="pt-BR" dirty="0"/>
              <a:t>O aluno mostrou um </a:t>
            </a:r>
            <a:r>
              <a:rPr lang="pt-BR" b="1" i="1" dirty="0" err="1"/>
              <a:t>burn</a:t>
            </a:r>
            <a:r>
              <a:rPr lang="pt-BR" b="1" i="1" dirty="0"/>
              <a:t> </a:t>
            </a:r>
            <a:r>
              <a:rPr lang="pt-BR" b="1" i="1" dirty="0" err="1"/>
              <a:t>up</a:t>
            </a:r>
            <a:r>
              <a:rPr lang="pt-BR" b="1" i="1" dirty="0"/>
              <a:t> </a:t>
            </a:r>
            <a:r>
              <a:rPr lang="pt-BR" b="1" i="1" dirty="0" err="1"/>
              <a:t>chart</a:t>
            </a:r>
            <a:r>
              <a:rPr lang="pt-BR" b="1" i="1" dirty="0"/>
              <a:t> </a:t>
            </a:r>
            <a:r>
              <a:rPr lang="pt-BR" dirty="0"/>
              <a:t>estimativa, baseado no </a:t>
            </a:r>
            <a:r>
              <a:rPr lang="pt-BR" b="1" i="1" dirty="0" err="1"/>
              <a:t>backlog</a:t>
            </a:r>
            <a:r>
              <a:rPr lang="pt-BR" dirty="0"/>
              <a:t> do produto?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76" y="1991440"/>
            <a:ext cx="9675191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7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7" y="1466335"/>
            <a:ext cx="9116755" cy="525105"/>
          </a:xfrm>
        </p:spPr>
        <p:txBody>
          <a:bodyPr>
            <a:normAutofit fontScale="92500"/>
          </a:bodyPr>
          <a:lstStyle/>
          <a:p>
            <a:r>
              <a:rPr lang="pt-BR" dirty="0"/>
              <a:t>O aluno mostrou um </a:t>
            </a:r>
            <a:r>
              <a:rPr lang="pt-BR" b="1" i="1" dirty="0" err="1"/>
              <a:t>burn</a:t>
            </a:r>
            <a:r>
              <a:rPr lang="pt-BR" b="1" i="1" dirty="0"/>
              <a:t> </a:t>
            </a:r>
            <a:r>
              <a:rPr lang="pt-BR" b="1" i="1" dirty="0" err="1"/>
              <a:t>up</a:t>
            </a:r>
            <a:r>
              <a:rPr lang="pt-BR" b="1" i="1" dirty="0"/>
              <a:t> </a:t>
            </a:r>
            <a:r>
              <a:rPr lang="pt-BR" b="1" i="1" dirty="0" err="1"/>
              <a:t>chart</a:t>
            </a:r>
            <a:r>
              <a:rPr lang="pt-BR" b="1" i="1" dirty="0"/>
              <a:t> </a:t>
            </a:r>
            <a:r>
              <a:rPr lang="pt-BR" dirty="0"/>
              <a:t>estimativa, baseado no </a:t>
            </a:r>
            <a:r>
              <a:rPr lang="pt-BR" b="1" i="1" dirty="0" err="1"/>
              <a:t>backlog</a:t>
            </a:r>
            <a:r>
              <a:rPr lang="pt-BR" dirty="0"/>
              <a:t> do produto?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45" y="2084391"/>
            <a:ext cx="9211854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5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74" y="2683418"/>
            <a:ext cx="5440836" cy="3478484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 txBox="1">
            <a:spLocks/>
          </p:cNvSpPr>
          <p:nvPr/>
        </p:nvSpPr>
        <p:spPr>
          <a:xfrm>
            <a:off x="1353537" y="1466335"/>
            <a:ext cx="9116755" cy="52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O aluno mostrou um </a:t>
            </a:r>
            <a:r>
              <a:rPr lang="pt-BR" b="1" i="1"/>
              <a:t>burn up chart </a:t>
            </a:r>
            <a:r>
              <a:rPr lang="pt-BR"/>
              <a:t>estimativa, baseado no </a:t>
            </a:r>
            <a:r>
              <a:rPr lang="pt-BR" b="1" i="1"/>
              <a:t>backlog</a:t>
            </a:r>
            <a:r>
              <a:rPr lang="pt-BR"/>
              <a:t> do produto?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73" y="2668591"/>
            <a:ext cx="4834547" cy="34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69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01" y="1991440"/>
            <a:ext cx="6485258" cy="435369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 txBox="1">
            <a:spLocks/>
          </p:cNvSpPr>
          <p:nvPr/>
        </p:nvSpPr>
        <p:spPr>
          <a:xfrm>
            <a:off x="1353537" y="1466335"/>
            <a:ext cx="9116755" cy="52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aluno mostrou um </a:t>
            </a:r>
            <a:r>
              <a:rPr lang="pt-BR" b="1" i="1" dirty="0" err="1"/>
              <a:t>burn</a:t>
            </a:r>
            <a:r>
              <a:rPr lang="pt-BR" b="1" i="1" dirty="0"/>
              <a:t> </a:t>
            </a:r>
            <a:r>
              <a:rPr lang="pt-BR" b="1" i="1" dirty="0" err="1"/>
              <a:t>up</a:t>
            </a:r>
            <a:r>
              <a:rPr lang="pt-BR" b="1" i="1" dirty="0"/>
              <a:t> </a:t>
            </a:r>
            <a:r>
              <a:rPr lang="pt-BR" b="1" i="1" dirty="0" err="1"/>
              <a:t>chart</a:t>
            </a:r>
            <a:r>
              <a:rPr lang="pt-BR" b="1" i="1" dirty="0"/>
              <a:t> </a:t>
            </a:r>
            <a:r>
              <a:rPr lang="pt-BR" dirty="0"/>
              <a:t>estimativa, baseado no </a:t>
            </a:r>
            <a:r>
              <a:rPr lang="pt-BR" b="1" i="1" dirty="0" err="1"/>
              <a:t>backlog</a:t>
            </a:r>
            <a:r>
              <a:rPr lang="pt-BR" dirty="0"/>
              <a:t> do produto?</a:t>
            </a:r>
          </a:p>
        </p:txBody>
      </p:sp>
    </p:spTree>
    <p:extLst>
      <p:ext uri="{BB962C8B-B14F-4D97-AF65-F5344CB8AC3E}">
        <p14:creationId xmlns:p14="http://schemas.microsoft.com/office/powerpoint/2010/main" val="157120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1AACB6C-2BE8-D4EF-589B-25B53699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85" y="1565105"/>
            <a:ext cx="9396842" cy="749643"/>
          </a:xfrm>
        </p:spPr>
        <p:txBody>
          <a:bodyPr/>
          <a:lstStyle/>
          <a:p>
            <a:r>
              <a:rPr lang="pt-BR" dirty="0"/>
              <a:t>O aluno descreveu seu entendimento sobre os valores que norteiam o Scrum?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15785" y="3262903"/>
            <a:ext cx="10401457" cy="2948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 Narrow" panose="020B0606020202030204" pitchFamily="34" charset="0"/>
              </a:rPr>
              <a:t>Em nosso trabalho, utilizaremos a metodologia ágil </a:t>
            </a:r>
            <a:r>
              <a:rPr lang="pt-BR" b="1" dirty="0">
                <a:latin typeface="Arial Narrow" panose="020B0606020202030204" pitchFamily="34" charset="0"/>
              </a:rPr>
              <a:t>Scrum</a:t>
            </a:r>
            <a:r>
              <a:rPr lang="pt-BR" dirty="0">
                <a:latin typeface="Arial Narrow" panose="020B0606020202030204" pitchFamily="34" charset="0"/>
              </a:rPr>
              <a:t>. Scrum é um framework baseado em processos que busca gerar valor por meio de soluções adaptativas para problemas complexos. Sua abordagem iterativa e incremental visa otimizar a previsibilidade e controlar o risco no desenvolvimento de projetos complexos. Essa metodologia é especialmente útil para criar novos produtos ou serviços sujeitos a restrições de tempo, escopo, custo, qualidade, recursos e capacidade organizacional. O Scrum promove a transparência na comunicação, a responsabilidade coletiva, o progresso contínuo e a colaboração entre times multifuncionais, auto-organizados e empoderados, que dividem o trabalho em ciclos curtos e concentrados chamados de </a:t>
            </a:r>
            <a:r>
              <a:rPr lang="pt-BR" b="1" dirty="0">
                <a:latin typeface="Arial Narrow" panose="020B0606020202030204" pitchFamily="34" charset="0"/>
              </a:rPr>
              <a:t>Sprints</a:t>
            </a:r>
            <a:r>
              <a:rPr lang="pt-BR" dirty="0"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23" y="622326"/>
            <a:ext cx="8992379" cy="76206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F70762FE-09CD-C5AB-6D47-22CA9586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658" y="2332547"/>
            <a:ext cx="3883095" cy="680586"/>
          </a:xfrm>
        </p:spPr>
        <p:txBody>
          <a:bodyPr>
            <a:normAutofit/>
          </a:bodyPr>
          <a:lstStyle/>
          <a:p>
            <a:r>
              <a:rPr lang="pt-BR" sz="2800" b="1" dirty="0"/>
              <a:t>Introdução ao Scrum</a:t>
            </a:r>
          </a:p>
        </p:txBody>
      </p:sp>
    </p:spTree>
    <p:extLst>
      <p:ext uri="{BB962C8B-B14F-4D97-AF65-F5344CB8AC3E}">
        <p14:creationId xmlns:p14="http://schemas.microsoft.com/office/powerpoint/2010/main" val="4163825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 txBox="1">
            <a:spLocks/>
          </p:cNvSpPr>
          <p:nvPr/>
        </p:nvSpPr>
        <p:spPr>
          <a:xfrm>
            <a:off x="1353537" y="1466335"/>
            <a:ext cx="9116755" cy="52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aluno mostrou um </a:t>
            </a:r>
            <a:r>
              <a:rPr lang="pt-BR" b="1" i="1" dirty="0" err="1"/>
              <a:t>burn</a:t>
            </a:r>
            <a:r>
              <a:rPr lang="pt-BR" b="1" i="1" dirty="0"/>
              <a:t> </a:t>
            </a:r>
            <a:r>
              <a:rPr lang="pt-BR" b="1" i="1" dirty="0" err="1"/>
              <a:t>up</a:t>
            </a:r>
            <a:r>
              <a:rPr lang="pt-BR" b="1" i="1" dirty="0"/>
              <a:t> </a:t>
            </a:r>
            <a:r>
              <a:rPr lang="pt-BR" b="1" i="1" dirty="0" err="1"/>
              <a:t>chart</a:t>
            </a:r>
            <a:r>
              <a:rPr lang="pt-BR" b="1" i="1" dirty="0"/>
              <a:t> </a:t>
            </a:r>
            <a:r>
              <a:rPr lang="pt-BR" dirty="0"/>
              <a:t>estimativa, baseado no </a:t>
            </a:r>
            <a:r>
              <a:rPr lang="pt-BR" b="1" i="1" dirty="0" err="1"/>
              <a:t>backlog</a:t>
            </a:r>
            <a:r>
              <a:rPr lang="pt-BR" dirty="0"/>
              <a:t> do produto?</a:t>
            </a:r>
          </a:p>
        </p:txBody>
      </p:sp>
      <p:sp>
        <p:nvSpPr>
          <p:cNvPr id="6" name="Retângulo 5"/>
          <p:cNvSpPr/>
          <p:nvPr/>
        </p:nvSpPr>
        <p:spPr>
          <a:xfrm>
            <a:off x="635231" y="3824693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Dashboard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44" y="1894704"/>
            <a:ext cx="8324308" cy="45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7" y="1292650"/>
            <a:ext cx="9907587" cy="78259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as ferramentas de Engenharia de Software que serão utilizadas no desenvolvimento do sistema?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93" y="2252861"/>
            <a:ext cx="2318501" cy="66559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03" y="3159894"/>
            <a:ext cx="4778680" cy="27794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0" y="3296800"/>
            <a:ext cx="1132574" cy="9647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97" y="4624155"/>
            <a:ext cx="1234490" cy="6849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059" y="4710174"/>
            <a:ext cx="1629527" cy="63547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369" y="4843343"/>
            <a:ext cx="1231342" cy="5130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59" y="3498398"/>
            <a:ext cx="1387215" cy="72940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9" y="2242174"/>
            <a:ext cx="1739911" cy="89783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25" y="2239334"/>
            <a:ext cx="1652815" cy="91397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979" y="2206401"/>
            <a:ext cx="1440261" cy="80924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97" y="6014261"/>
            <a:ext cx="2355691" cy="63108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85" y="3430811"/>
            <a:ext cx="1508790" cy="79333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06" y="2340022"/>
            <a:ext cx="1692961" cy="63026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73" y="6014261"/>
            <a:ext cx="2208801" cy="63108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62" y="3613382"/>
            <a:ext cx="1528350" cy="81379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35" y="5643959"/>
            <a:ext cx="1497437" cy="828053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22" y="5745237"/>
            <a:ext cx="1708950" cy="85447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50" y="4624155"/>
            <a:ext cx="1078065" cy="80750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00" y="5938771"/>
            <a:ext cx="660941" cy="6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4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51156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apresentou, pelo menos, um requisito de alto nível do sistema?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pt-BR" sz="3600" dirty="0" smtClean="0"/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3600" dirty="0" smtClean="0"/>
              <a:t>Desenvolver </a:t>
            </a:r>
            <a:r>
              <a:rPr lang="pt-BR" sz="3600" dirty="0"/>
              <a:t>um </a:t>
            </a:r>
            <a:r>
              <a:rPr lang="pt-BR" sz="3600" u="sng" dirty="0"/>
              <a:t>sistema de e-commerce</a:t>
            </a:r>
            <a:r>
              <a:rPr lang="pt-BR" sz="3600" dirty="0"/>
              <a:t> com suas funcionalidades básicas como cadastro, venda e pagamento </a:t>
            </a:r>
            <a:r>
              <a:rPr lang="pt-BR" sz="3600" b="1" dirty="0"/>
              <a:t>para</a:t>
            </a:r>
            <a:r>
              <a:rPr lang="pt-BR" sz="3600" dirty="0"/>
              <a:t> que possamos vender produtos diversos através da internet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7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00433"/>
            <a:ext cx="9882874" cy="4386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pelo menos, três protótipos de tela de produto final?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963019"/>
            <a:ext cx="6506198" cy="46231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3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4386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primeira proposta para a implantação do sistema?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910281" y="2713175"/>
            <a:ext cx="8030424" cy="2670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000"/>
              </a:spcAft>
            </a:pPr>
            <a:r>
              <a:rPr lang="pt-BR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 a finalidade de cumprir os requisitos não-funcionais, a implantação do software não pode se dar em um ambiente de infraestrutura </a:t>
            </a:r>
            <a:r>
              <a:rPr lang="pt-BR" i="1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on</a:t>
            </a:r>
            <a:r>
              <a:rPr lang="pt-BR" i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-premisse</a:t>
            </a:r>
            <a:r>
              <a:rPr lang="pt-BR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dado que não seria possível cumprir o requisito de escalabilidade e disponibilidade sem um aumento muito significativo nos custos de manutenção e implantação. </a:t>
            </a:r>
          </a:p>
          <a:p>
            <a:pPr indent="457200" algn="just">
              <a:lnSpc>
                <a:spcPct val="150000"/>
              </a:lnSpc>
              <a:spcAft>
                <a:spcPts val="1000"/>
              </a:spcAft>
            </a:pPr>
            <a:r>
              <a:rPr lang="pt-BR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proposta sugerida de implantação faz necessária um ambiente em </a:t>
            </a:r>
            <a:r>
              <a:rPr lang="pt-BR" i="1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cloud</a:t>
            </a:r>
            <a:r>
              <a:rPr lang="pt-BR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recomentando o </a:t>
            </a:r>
            <a:r>
              <a:rPr lang="pt-BR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Azure</a:t>
            </a:r>
            <a:r>
              <a:rPr lang="pt-BR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da Microsoft com os seguintes serviços: </a:t>
            </a:r>
            <a:endParaRPr lang="pt-BR" kern="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771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4386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primeira proposta para a implantação do sistema?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9" y="3006265"/>
            <a:ext cx="6043240" cy="24891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445135" y="2129444"/>
            <a:ext cx="9791277" cy="28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15000"/>
              </a:lnSpc>
              <a:spcAft>
                <a:spcPts val="1000"/>
              </a:spcAft>
            </a:pP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Tal implementação terá um custo de configuração da equipe envolvida juntamente com o preço cobrado pelo </a:t>
            </a:r>
            <a:r>
              <a:rPr lang="pt-BR" sz="1100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mantenimento</a:t>
            </a: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da </a:t>
            </a:r>
            <a:r>
              <a:rPr lang="pt-BR" sz="1100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cloud</a:t>
            </a: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que é de R$ 6.000 nessa fase. </a:t>
            </a:r>
            <a:endParaRPr lang="pt-BR" sz="1100" kern="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19" y="2766424"/>
            <a:ext cx="5029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61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435179" y="3030151"/>
            <a:ext cx="53793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Métrica ágil de estimativa de </a:t>
            </a:r>
          </a:p>
          <a:p>
            <a:pPr algn="ctr"/>
            <a:r>
              <a:rPr lang="pt-BR" sz="2800" b="1" dirty="0"/>
              <a:t>prazo para conclusão </a:t>
            </a:r>
          </a:p>
        </p:txBody>
      </p:sp>
    </p:spTree>
    <p:extLst>
      <p:ext uri="{BB962C8B-B14F-4D97-AF65-F5344CB8AC3E}">
        <p14:creationId xmlns:p14="http://schemas.microsoft.com/office/powerpoint/2010/main" val="414801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métrica ágil de estimativa de prazo para conclusão do sistema e justificou essa estimativa?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02" y="2391308"/>
            <a:ext cx="7982465" cy="4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23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métrica ágil de estimativa de prazo para conclusão do sistema e justificou essa estimativa?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03" y="2519646"/>
            <a:ext cx="6701856" cy="40582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695568" y="2206642"/>
            <a:ext cx="242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Rounded MT Bold" panose="020F0704030504030204" pitchFamily="34" charset="0"/>
              </a:rPr>
              <a:t>Extensão: </a:t>
            </a:r>
            <a:r>
              <a:rPr lang="pt-BR" b="1" dirty="0" err="1">
                <a:latin typeface="Arial Rounded MT Bold" panose="020F0704030504030204" pitchFamily="34" charset="0"/>
              </a:rPr>
              <a:t>Estimate</a:t>
            </a:r>
            <a:endParaRPr lang="pt-BR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08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métrica ágil de estimativa de prazo para conclusão do sistema e justificou essa estimativa?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76867" y="2298357"/>
            <a:ext cx="10025449" cy="43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576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Antes de mensurar a estimativa de custo do projeto. É necessário estimar quanto recurso exigirá seu desenvolvimento. Os recursos em questão são as horas dos desenvolvedores no processo. A abordagem utilizada foi o integrar o time de desenvolvimento no processo através do Planning </a:t>
            </a:r>
            <a:r>
              <a:rPr lang="pt-BR" sz="1400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Poker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indent="365760" algn="just">
              <a:lnSpc>
                <a:spcPct val="115000"/>
              </a:lnSpc>
              <a:spcAft>
                <a:spcPts val="1000"/>
              </a:spcAft>
            </a:pPr>
            <a:r>
              <a:rPr lang="pt-BR" sz="1400" b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Estimando a complexidade dos requisitos funcionais</a:t>
            </a:r>
          </a:p>
          <a:p>
            <a:pPr indent="36576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Planning </a:t>
            </a:r>
            <a:r>
              <a:rPr lang="pt-BR" sz="1400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Poker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é uma técnica do </a:t>
            </a:r>
            <a:r>
              <a:rPr lang="pt-BR" sz="1400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Agile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de estimativa de complexidade baseada em sequência de distribuição natural, a sequência de Fibonacci, e no estímulo a análise sem influência direta da estimativa dos demais desenvolvedores.</a:t>
            </a:r>
          </a:p>
          <a:p>
            <a:pPr indent="36576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Após definida uma relação complexidade-número inicial, os demais requisitos são estimados em comparação aos demais. Não exigindo, nessa fase, valor de horas de desenvolvimento. O que está sendo avaliado é o grau de complexidade da tarefa.</a:t>
            </a:r>
          </a:p>
          <a:p>
            <a:pPr indent="36576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 processo se dá da seguinte forma, dado um requisito funcional, cada desenvolvedor, escolhe uma carta contendo algum nos números iniciais da sequência de Fibonacci, de acordo com a sua estimativa pessoal da complexidade do requisito a ser avaliado. </a:t>
            </a:r>
          </a:p>
          <a:p>
            <a:pPr indent="36576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Em seguida deverá colocar a carta virada para baixo na sua frente. Quando o todos tiverem feito o mesmo, todas as cartas são reveladas. Os participantes então, discutem e negociam a complexidade baseado na explicação do porquê colocou a carta indicada. Várias rodadas podem ser feitas até chegarem a um consenso. Se não houver, pode-se fazer uma média.</a:t>
            </a:r>
          </a:p>
          <a:p>
            <a:pPr indent="36576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Depois do processo realizado temos uma tabela com as estimativas de complexidade de cada um dos requisitos funcionais.</a:t>
            </a:r>
            <a:endParaRPr lang="pt-BR" sz="1400" kern="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0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1AACB6C-2BE8-D4EF-589B-25B53699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85" y="1433384"/>
            <a:ext cx="9396842" cy="749643"/>
          </a:xfrm>
        </p:spPr>
        <p:txBody>
          <a:bodyPr/>
          <a:lstStyle/>
          <a:p>
            <a:r>
              <a:rPr lang="pt-BR" dirty="0"/>
              <a:t>O aluno descreveu seu entendimento sobre os valores que norteiam o Scrum?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82590" y="1861993"/>
            <a:ext cx="2730845" cy="66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b="1" dirty="0">
                <a:latin typeface="Arial Rounded MT Bold" panose="020F0704030504030204" pitchFamily="34" charset="0"/>
              </a:rPr>
              <a:t>Duração e Cerimonias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82590" y="2739315"/>
            <a:ext cx="104014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 Narrow" panose="020B0606020202030204" pitchFamily="34" charset="0"/>
              </a:rPr>
              <a:t>Cada Sprint terá uma duração de </a:t>
            </a:r>
            <a:r>
              <a:rPr lang="pt-BR" u="sng" dirty="0">
                <a:latin typeface="Arial Narrow" panose="020B0606020202030204" pitchFamily="34" charset="0"/>
              </a:rPr>
              <a:t>duas semanas</a:t>
            </a:r>
            <a:r>
              <a:rPr lang="pt-BR" dirty="0">
                <a:latin typeface="Arial Narrow" panose="020B0606020202030204" pitchFamily="34" charset="0"/>
              </a:rPr>
              <a:t>, o que permitirá um ritmo acelerado de trabalho e entregas frequentes de valor. Durante o desenvolvimento do trabalho, serão realizadas algumas cerimônias essenciais. A </a:t>
            </a:r>
            <a:r>
              <a:rPr lang="pt-BR" b="1" dirty="0">
                <a:latin typeface="Arial Narrow" panose="020B0606020202030204" pitchFamily="34" charset="0"/>
              </a:rPr>
              <a:t>reunião diária </a:t>
            </a:r>
            <a:r>
              <a:rPr lang="pt-BR" dirty="0">
                <a:latin typeface="Arial Narrow" panose="020B0606020202030204" pitchFamily="34" charset="0"/>
              </a:rPr>
              <a:t>será realizada com duração de </a:t>
            </a:r>
            <a:r>
              <a:rPr lang="pt-BR" u="sng" dirty="0">
                <a:latin typeface="Arial Narrow" panose="020B0606020202030204" pitchFamily="34" charset="0"/>
              </a:rPr>
              <a:t>15 minutos</a:t>
            </a:r>
            <a:r>
              <a:rPr lang="pt-BR" dirty="0">
                <a:latin typeface="Arial Narrow" panose="020B0606020202030204" pitchFamily="34" charset="0"/>
              </a:rPr>
              <a:t>, para que a equipe possa sincronizar suas atividades, identificar obstáculos e ajustar o plano de trabalho. A </a:t>
            </a:r>
            <a:r>
              <a:rPr lang="pt-BR" b="1" dirty="0">
                <a:latin typeface="Arial Narrow" panose="020B0606020202030204" pitchFamily="34" charset="0"/>
              </a:rPr>
              <a:t>reunião de planejamento </a:t>
            </a:r>
            <a:r>
              <a:rPr lang="pt-BR" dirty="0">
                <a:latin typeface="Arial Narrow" panose="020B0606020202030204" pitchFamily="34" charset="0"/>
              </a:rPr>
              <a:t>da Sprint ocorrerá no início de cada Sprint, com duração de </a:t>
            </a:r>
            <a:r>
              <a:rPr lang="pt-BR" u="sng" dirty="0">
                <a:latin typeface="Arial Narrow" panose="020B0606020202030204" pitchFamily="34" charset="0"/>
              </a:rPr>
              <a:t>1 hora</a:t>
            </a:r>
            <a:r>
              <a:rPr lang="pt-BR" dirty="0">
                <a:latin typeface="Arial Narrow" panose="020B0606020202030204" pitchFamily="34" charset="0"/>
              </a:rPr>
              <a:t>, para definir o objetivo da Sprint, selecionar as estórias a serem desenvolvidas e planejar as atividades. A </a:t>
            </a:r>
            <a:r>
              <a:rPr lang="pt-BR" b="1" dirty="0">
                <a:latin typeface="Arial Narrow" panose="020B0606020202030204" pitchFamily="34" charset="0"/>
              </a:rPr>
              <a:t>reunião de revisão </a:t>
            </a:r>
            <a:r>
              <a:rPr lang="pt-BR" dirty="0">
                <a:latin typeface="Arial Narrow" panose="020B0606020202030204" pitchFamily="34" charset="0"/>
              </a:rPr>
              <a:t>da Sprint acontecerá ao final de cada Sprint, com duração de </a:t>
            </a:r>
            <a:r>
              <a:rPr lang="pt-BR" u="sng" dirty="0">
                <a:latin typeface="Arial Narrow" panose="020B0606020202030204" pitchFamily="34" charset="0"/>
              </a:rPr>
              <a:t>30 minutos</a:t>
            </a:r>
            <a:r>
              <a:rPr lang="pt-BR" dirty="0">
                <a:latin typeface="Arial Narrow" panose="020B0606020202030204" pitchFamily="34" charset="0"/>
              </a:rPr>
              <a:t>, para inspecionar e adaptar o produto entregue. Por fim, a </a:t>
            </a:r>
            <a:r>
              <a:rPr lang="pt-BR" b="1" dirty="0">
                <a:latin typeface="Arial Narrow" panose="020B0606020202030204" pitchFamily="34" charset="0"/>
              </a:rPr>
              <a:t>reunião de retrospectiva </a:t>
            </a:r>
            <a:r>
              <a:rPr lang="pt-BR" dirty="0">
                <a:latin typeface="Arial Narrow" panose="020B0606020202030204" pitchFamily="34" charset="0"/>
              </a:rPr>
              <a:t>da Sprint será realizada também ao final de cada Sprint, com duração de </a:t>
            </a:r>
            <a:r>
              <a:rPr lang="pt-BR" u="sng" dirty="0">
                <a:latin typeface="Arial Narrow" panose="020B0606020202030204" pitchFamily="34" charset="0"/>
              </a:rPr>
              <a:t>2 horas</a:t>
            </a:r>
            <a:r>
              <a:rPr lang="pt-BR" dirty="0">
                <a:latin typeface="Arial Narrow" panose="020B0606020202030204" pitchFamily="34" charset="0"/>
              </a:rPr>
              <a:t>, para refletir sobre o processo de trabalho, identificar melhorias e planejar ações corretivas.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18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métrica ágil de estimativa de prazo para conclusão do sistema e justificou essa estimativa?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64" y="3140582"/>
            <a:ext cx="10101948" cy="22922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métrica ágil de estimativa de prazo para conclusão do sistema e justificou essa estimativa?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33" y="2358149"/>
            <a:ext cx="8833870" cy="41517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4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métrica ágil de estimativa de prazo para conclusão do sistema e justificou essa estimativa?</a:t>
            </a:r>
          </a:p>
        </p:txBody>
      </p:sp>
      <p:sp>
        <p:nvSpPr>
          <p:cNvPr id="4" name="Retângulo 3"/>
          <p:cNvSpPr/>
          <p:nvPr/>
        </p:nvSpPr>
        <p:spPr>
          <a:xfrm>
            <a:off x="1353538" y="2371323"/>
            <a:ext cx="9882874" cy="425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indent="-36576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1400" b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Estimando tempo de desenvolvimento</a:t>
            </a:r>
          </a:p>
          <a:p>
            <a:pPr indent="36576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Essa pontuação dos requisitos, é usada como medida para definir a velocidade de um time pelo padrão de entrega de histórias de usuários entregues a cada </a:t>
            </a:r>
            <a:r>
              <a:rPr lang="pt-BR" sz="1400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sprint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400" i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Exemplo: O time A consegue entregar 30 pontos de complexidade por </a:t>
            </a:r>
            <a:r>
              <a:rPr lang="pt-BR" sz="1400" i="1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sprint</a:t>
            </a:r>
            <a:r>
              <a:rPr lang="pt-BR" sz="1400" i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de 2 semanas.</a:t>
            </a:r>
            <a:endParaRPr lang="pt-BR" sz="1400" kern="5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Por isso, é fundamental que haja um histórico de </a:t>
            </a:r>
            <a:r>
              <a:rPr lang="pt-BR" sz="1400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sprints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entregues para que se chegue a um número mais preciso a partir da média das últimas iterações.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Observação: Para análise a fins acadêmicos não podemos usar a velocidade do time porque não temos histórico de desenvolvimento juntos. Portanto, a velocidade foi baseada nos </a:t>
            </a:r>
            <a:r>
              <a:rPr lang="pt-BR" sz="1400" i="1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commits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de implementação real desse projeto em questão no GitHub.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Tem-se que a velocidade do time equiparasse a </a:t>
            </a:r>
            <a:r>
              <a:rPr lang="pt-BR" sz="1400" i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1 ponto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de complexidade entregue a cada </a:t>
            </a:r>
            <a:r>
              <a:rPr lang="pt-BR" sz="1400" i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8 horas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de desenvolvimento. Totalizando assim, </a:t>
            </a:r>
            <a:r>
              <a:rPr lang="pt-BR" sz="1400" i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272 horas 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 desenvolvimento para a entrega de cada um dos </a:t>
            </a:r>
            <a:r>
              <a:rPr lang="pt-BR" sz="1400" i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34 pontos</a:t>
            </a: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de complexidade em requisitos de sistema.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4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Convertendo para dias, o projeto levará 1 mês e 17 dias de desenvolvimento. Esse tempo será acrescido de 10 dias de tarefas de suporte ao desenvolvimento como reuniões, definições arquiteturais e levantamento de requisitos. Totalizando 1 mês e 27 dias de projeto com atualizações a cada 2 semanas a partir da 2ª semana.</a:t>
            </a:r>
            <a:endParaRPr lang="pt-BR" sz="1400" kern="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5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98828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métrica ágil de estimativa de prazo para conclusão do sistema e justificou essa estimativa?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747225"/>
            <a:ext cx="6943946" cy="31701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101510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métrica ágil de estimativa de custo para o desenvolvimento do sistema e justificou essa estimativa?</a:t>
            </a:r>
          </a:p>
        </p:txBody>
      </p:sp>
      <p:sp>
        <p:nvSpPr>
          <p:cNvPr id="3" name="Retângulo 2"/>
          <p:cNvSpPr/>
          <p:nvPr/>
        </p:nvSpPr>
        <p:spPr>
          <a:xfrm>
            <a:off x="1103870" y="2391802"/>
            <a:ext cx="10272584" cy="412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indent="-36576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1100" b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Estimativa do custo do projeto</a:t>
            </a:r>
            <a:endParaRPr lang="pt-BR" b="1" kern="5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365760" algn="just">
              <a:lnSpc>
                <a:spcPct val="115000"/>
              </a:lnSpc>
              <a:spcAft>
                <a:spcPts val="1000"/>
              </a:spcAft>
            </a:pP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 custo de desenvolvimento é influenciado pelo tempo dos desenvolvedores de software no momento de implementação, implantação e manutenção. </a:t>
            </a:r>
          </a:p>
          <a:p>
            <a:pPr marL="457200" indent="-45720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pt-BR" sz="1100" b="1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Implementação</a:t>
            </a:r>
            <a:endParaRPr lang="pt-BR" sz="1400" b="1" kern="5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Definido o custo homem-hora dos profissionais envolvidos, baseado na média de salários devidamente acrescidos de encargos da CLT, temos o valor de R$ 56,82/hora.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Dado que a fase de Implementação tem 272 horas, o custo total dessa fase é estimado em R$ </a:t>
            </a: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15.454,54.</a:t>
            </a:r>
            <a:endParaRPr lang="pt-BR" sz="1100" kern="5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Contratualmente, o cliente pode optar por um serviço adicional de manutenção de software no qual esse poderá solicitar alterações nas funcionalidades de acordo com as horas extras contratadas pós implementação.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Disponíveis em 22 horas de desenvolvimento mensais para pequenos ajustes e correção de eventuais bugs. Novas funcionalidades não estão inclusas e não ser por novo contrato.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Nos 3 primeiros meses após a implantação a manutenção é obrigatória. Adicionando um custo de R$ 3750 para colocar a equipe a disposição da sustentação do sistema. 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 contrato prevê possibilidade de estender o período de manutenção por tempo indeterminado pelo preço de R$1250/mês corrigidos pela inflação em custo de manutenção + custos de </a:t>
            </a:r>
            <a:r>
              <a:rPr lang="pt-BR" sz="1100" kern="5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cloud</a:t>
            </a: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proporcionais a quantidade de uso de recursos.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Totalizando assim, </a:t>
            </a:r>
            <a:r>
              <a:rPr lang="pt-BR" sz="1100" b="1" kern="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R$ </a:t>
            </a:r>
            <a:endParaRPr lang="pt-BR" sz="1100" kern="5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100" b="1" kern="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30.246,86 + </a:t>
            </a:r>
            <a:r>
              <a:rPr lang="pt-BR" sz="1100" kern="5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R$ 1.250,00/mês pós-implantação</a:t>
            </a:r>
            <a:endParaRPr lang="pt-BR" sz="1100" kern="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38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101510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métrica ágil de estimativa de custo para o desenvolvimento do sistema e justificou essa estimativa?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="" xmlns:a16="http://schemas.microsoft.com/office/drawing/2014/main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79171"/>
              </p:ext>
            </p:extLst>
          </p:nvPr>
        </p:nvGraphicFramePr>
        <p:xfrm>
          <a:off x="3390901" y="3581401"/>
          <a:ext cx="5410198" cy="2347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="" xmlns:a16="http://schemas.microsoft.com/office/drawing/2014/main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="" xmlns:a16="http://schemas.microsoft.com/office/drawing/2014/main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4138193360"/>
                  </a:ext>
                </a:extLst>
              </a:tr>
            </a:tbl>
          </a:graphicData>
        </a:graphic>
      </p:graphicFrame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21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97" y="2662543"/>
            <a:ext cx="8395771" cy="376607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49F492BD-B28F-DB0A-DD0D-83918E3FFE74}"/>
              </a:ext>
            </a:extLst>
          </p:cNvPr>
          <p:cNvSpPr txBox="1"/>
          <p:nvPr/>
        </p:nvSpPr>
        <p:spPr>
          <a:xfrm>
            <a:off x="1229970" y="1831546"/>
            <a:ext cx="104950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É o tempo entre o momento que um item foi registrado até está pronto para se entregue.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Buscar Lead Time Médio.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Buscar comportamentos, tendências ou gargalos que possam comprometer a fluidez de nosso fluxo.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970" y="1373384"/>
            <a:ext cx="10418332" cy="45816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1600" dirty="0"/>
              <a:t>O aluno apresentou o Lead Time estimado para a entrega do produto e justificou essa estimativa?</a:t>
            </a:r>
          </a:p>
        </p:txBody>
      </p:sp>
    </p:spTree>
    <p:extLst>
      <p:ext uri="{BB962C8B-B14F-4D97-AF65-F5344CB8AC3E}">
        <p14:creationId xmlns:p14="http://schemas.microsoft.com/office/powerpoint/2010/main" val="3232983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970" y="1373384"/>
            <a:ext cx="10418332" cy="45816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1600" dirty="0"/>
              <a:t>O aluno apresentou o Lead Time estimado para a entrega do produto e justificou essa estimativa?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42" y="2251057"/>
            <a:ext cx="9730059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6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1015107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o Lead Time estimado para a entrega do produto e justificou essa estimativa?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8" y="2675802"/>
            <a:ext cx="10617368" cy="3653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019" y="1466335"/>
            <a:ext cx="10525424" cy="8320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1600" dirty="0"/>
              <a:t>O aluno apresentou o Lead Time estimado para a entrega do produto e justificou essa estimativa?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24" y="2215979"/>
            <a:ext cx="8888738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4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1AACB6C-2BE8-D4EF-589B-25B53699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85" y="1433384"/>
            <a:ext cx="9396842" cy="749643"/>
          </a:xfrm>
        </p:spPr>
        <p:txBody>
          <a:bodyPr/>
          <a:lstStyle/>
          <a:p>
            <a:r>
              <a:rPr lang="pt-BR" dirty="0"/>
              <a:t>O aluno descreveu seu entendimento sobre os valores que norteiam o Scrum?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19837" y="1933711"/>
            <a:ext cx="2730845" cy="66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b="1" dirty="0">
                <a:latin typeface="Arial Rounded MT Bold" panose="020F0704030504030204" pitchFamily="34" charset="0"/>
              </a:rPr>
              <a:t>Práticas e Técnicas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19837" y="2990327"/>
            <a:ext cx="10401457" cy="211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 Narrow" panose="020B0606020202030204" pitchFamily="34" charset="0"/>
              </a:rPr>
              <a:t>Durante a execução das iterações, adotaremos práticas técnicas para garantir a qualidade do software. Todas as entregas de software serão acompanhadas por </a:t>
            </a:r>
            <a:r>
              <a:rPr lang="pt-BR" b="1" dirty="0">
                <a:latin typeface="Arial Narrow" panose="020B0606020202030204" pitchFamily="34" charset="0"/>
              </a:rPr>
              <a:t>testes unitários (da metodologia XP) </a:t>
            </a:r>
            <a:r>
              <a:rPr lang="pt-BR" dirty="0">
                <a:latin typeface="Arial Narrow" panose="020B0606020202030204" pitchFamily="34" charset="0"/>
              </a:rPr>
              <a:t>utilizando </a:t>
            </a:r>
            <a:r>
              <a:rPr lang="pt-BR" u="sng" dirty="0" err="1">
                <a:latin typeface="Arial Narrow" panose="020B0606020202030204" pitchFamily="34" charset="0"/>
              </a:rPr>
              <a:t>Xunit</a:t>
            </a:r>
            <a:r>
              <a:rPr lang="pt-BR" dirty="0">
                <a:latin typeface="Arial Narrow" panose="020B0606020202030204" pitchFamily="34" charset="0"/>
              </a:rPr>
              <a:t>, a fim de verificar sua corretude e funcionamento adequado. Além disso, todas as entregas de software passarão por uma </a:t>
            </a:r>
            <a:r>
              <a:rPr lang="pt-BR" b="1" dirty="0">
                <a:latin typeface="Arial Narrow" panose="020B0606020202030204" pitchFamily="34" charset="0"/>
              </a:rPr>
              <a:t>revisão de código </a:t>
            </a:r>
            <a:r>
              <a:rPr lang="pt-BR" dirty="0">
                <a:latin typeface="Arial Narrow" panose="020B0606020202030204" pitchFamily="34" charset="0"/>
              </a:rPr>
              <a:t>(</a:t>
            </a:r>
            <a:r>
              <a:rPr lang="pt-BR" dirty="0" err="1">
                <a:latin typeface="Arial Narrow" panose="020B0606020202030204" pitchFamily="34" charset="0"/>
              </a:rPr>
              <a:t>Code</a:t>
            </a:r>
            <a:r>
              <a:rPr lang="pt-BR" dirty="0">
                <a:latin typeface="Arial Narrow" panose="020B0606020202030204" pitchFamily="34" charset="0"/>
              </a:rPr>
              <a:t> Review) antes de serem aprovadas para implantação, visando garantir a consistência, a legibilidade e a manutenibilidade do código.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70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10151074" cy="5436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estimativa de métricas de Pirata para o produto?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1026" name="Picture 2" descr="Funil das Métricas Piratas">
            <a:extLst>
              <a:ext uri="{FF2B5EF4-FFF2-40B4-BE49-F238E27FC236}">
                <a16:creationId xmlns="" xmlns:a16="http://schemas.microsoft.com/office/drawing/2014/main" id="{72E47601-462A-E99E-0348-E8123515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83" y="2010032"/>
            <a:ext cx="8523215" cy="459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98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10151074" cy="5436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estimativa de métricas de Pirata para o produto?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944473CB-4835-D82F-522E-77ECB63684B6}"/>
              </a:ext>
            </a:extLst>
          </p:cNvPr>
          <p:cNvSpPr/>
          <p:nvPr/>
        </p:nvSpPr>
        <p:spPr>
          <a:xfrm>
            <a:off x="8761413" y="2495635"/>
            <a:ext cx="2743199" cy="39439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600" dirty="0"/>
              <a:t>Média = 5.000 visitantes / mês</a:t>
            </a:r>
          </a:p>
          <a:p>
            <a:endParaRPr lang="pt-BR" sz="1600" dirty="0"/>
          </a:p>
          <a:p>
            <a:r>
              <a:rPr lang="pt-BR" sz="1600" dirty="0"/>
              <a:t>Taxa de conversão(média visitantes / compradores) = 2%</a:t>
            </a:r>
          </a:p>
          <a:p>
            <a:endParaRPr lang="pt-BR" sz="1600" dirty="0"/>
          </a:p>
          <a:p>
            <a:r>
              <a:rPr lang="pt-BR" sz="1600" dirty="0"/>
              <a:t>5.000 visitantes/mês x 2% = 100 clientes adquiridos por mês.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15251ECA-CC77-1BBE-F685-9732646E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53" y="1936689"/>
            <a:ext cx="7101447" cy="47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0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10151074" cy="5436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estimativa de métricas de Pirata para o produto?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944473CB-4835-D82F-522E-77ECB63684B6}"/>
              </a:ext>
            </a:extLst>
          </p:cNvPr>
          <p:cNvSpPr/>
          <p:nvPr/>
        </p:nvSpPr>
        <p:spPr>
          <a:xfrm>
            <a:off x="7637880" y="2232886"/>
            <a:ext cx="2743199" cy="39439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600" dirty="0"/>
              <a:t>30% dos Compradores se inscrevem na newsletter</a:t>
            </a:r>
          </a:p>
          <a:p>
            <a:endParaRPr lang="pt-BR" sz="1600" dirty="0"/>
          </a:p>
          <a:p>
            <a:r>
              <a:rPr lang="pt-BR" sz="1600" dirty="0"/>
              <a:t>20% dos Compradores começam a seguir as redes sociais.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749E34E2-561E-564A-2D04-2C151E44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2010031"/>
            <a:ext cx="5890652" cy="43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6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10151074" cy="5436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estimativa de métricas de Pirata para o produto?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944473CB-4835-D82F-522E-77ECB63684B6}"/>
              </a:ext>
            </a:extLst>
          </p:cNvPr>
          <p:cNvSpPr/>
          <p:nvPr/>
        </p:nvSpPr>
        <p:spPr>
          <a:xfrm>
            <a:off x="7637880" y="2232886"/>
            <a:ext cx="2743199" cy="39439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600" dirty="0"/>
              <a:t>Valor médio de pedido (AOV) é de $50</a:t>
            </a:r>
          </a:p>
          <a:p>
            <a:endParaRPr lang="pt-BR" sz="1600" dirty="0"/>
          </a:p>
          <a:p>
            <a:r>
              <a:rPr lang="pt-BR" sz="1600" dirty="0"/>
              <a:t>Receita mensal de $50 x 100 clientes = $5.000.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985E55F4-89C3-0EE0-A21F-235865A7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86" y="2102983"/>
            <a:ext cx="5561676" cy="41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4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91258BDC-93B9-60FC-7567-74E3706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8" y="1466335"/>
            <a:ext cx="10151074" cy="5436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dirty="0"/>
              <a:t>O aluno apresentou uma estimativa de métricas de Pirata para o produto?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944473CB-4835-D82F-522E-77ECB63684B6}"/>
              </a:ext>
            </a:extLst>
          </p:cNvPr>
          <p:cNvSpPr/>
          <p:nvPr/>
        </p:nvSpPr>
        <p:spPr>
          <a:xfrm>
            <a:off x="7570768" y="2262404"/>
            <a:ext cx="2743199" cy="39439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600" dirty="0"/>
              <a:t>Programa de referência que incentiva os clientes a indicar amigos e familiares.</a:t>
            </a:r>
          </a:p>
          <a:p>
            <a:endParaRPr lang="pt-BR" sz="1600" dirty="0"/>
          </a:p>
          <a:p>
            <a:r>
              <a:rPr lang="pt-BR" sz="1600" dirty="0"/>
              <a:t>A cada mês, 10 clientes indicam com sucesso outras pessoas para a </a:t>
            </a:r>
            <a:r>
              <a:rPr lang="pt-BR" sz="1600" dirty="0" err="1"/>
              <a:t>webstore</a:t>
            </a:r>
            <a:r>
              <a:rPr lang="pt-BR" sz="1600" dirty="0"/>
              <a:t>.</a:t>
            </a:r>
          </a:p>
          <a:p>
            <a:r>
              <a:rPr lang="pt-BR" sz="1600" dirty="0"/>
              <a:t>10 novos clientes a cada mês por meio de referências.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599C3F19-2072-FB12-C9FE-B76BF5B93114}"/>
              </a:ext>
            </a:extLst>
          </p:cNvPr>
          <p:cNvSpPr txBox="1"/>
          <p:nvPr/>
        </p:nvSpPr>
        <p:spPr>
          <a:xfrm>
            <a:off x="3420262" y="1893072"/>
            <a:ext cx="138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effectLst/>
                <a:latin typeface="Söhne"/>
              </a:rPr>
              <a:t>Retenção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A1718E55-33A0-5BA8-7739-B5B9B37F8637}"/>
              </a:ext>
            </a:extLst>
          </p:cNvPr>
          <p:cNvSpPr/>
          <p:nvPr/>
        </p:nvSpPr>
        <p:spPr>
          <a:xfrm>
            <a:off x="2685141" y="2459081"/>
            <a:ext cx="2743199" cy="3550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BR" sz="1600" dirty="0"/>
          </a:p>
          <a:p>
            <a:r>
              <a:rPr lang="pt-BR" sz="2400" dirty="0"/>
              <a:t>Retenção mensal de 40% </a:t>
            </a:r>
          </a:p>
          <a:p>
            <a:endParaRPr lang="pt-BR" sz="2400" dirty="0"/>
          </a:p>
          <a:p>
            <a:r>
              <a:rPr lang="pt-BR" sz="2400" dirty="0"/>
              <a:t>Média de 100 clientes = 40 clientes retornando a cada mês.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2D70FA25-1D1F-6094-88DF-B2C7C0046136}"/>
              </a:ext>
            </a:extLst>
          </p:cNvPr>
          <p:cNvSpPr txBox="1"/>
          <p:nvPr/>
        </p:nvSpPr>
        <p:spPr>
          <a:xfrm>
            <a:off x="8265653" y="1825366"/>
            <a:ext cx="1353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Söhne"/>
              </a:rPr>
              <a:t>Indicação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156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grpSp>
        <p:nvGrpSpPr>
          <p:cNvPr id="12" name="Agrupar 12">
            <a:extLst>
              <a:ext uri="{FF2B5EF4-FFF2-40B4-BE49-F238E27FC236}">
                <a16:creationId xmlns="" xmlns:a16="http://schemas.microsoft.com/office/drawing/2014/main" id="{6289B547-D0D2-13A6-F834-8DC7CCBBC081}"/>
              </a:ext>
            </a:extLst>
          </p:cNvPr>
          <p:cNvGrpSpPr/>
          <p:nvPr/>
        </p:nvGrpSpPr>
        <p:grpSpPr>
          <a:xfrm>
            <a:off x="3340336" y="3001769"/>
            <a:ext cx="2365303" cy="1960009"/>
            <a:chOff x="3553223" y="4410440"/>
            <a:chExt cx="2365303" cy="1960009"/>
          </a:xfrm>
        </p:grpSpPr>
        <p:pic>
          <p:nvPicPr>
            <p:cNvPr id="13" name="Imagem 12" descr="Ícone&#10;&#10;Descrição gerada automaticamente">
              <a:extLst>
                <a:ext uri="{FF2B5EF4-FFF2-40B4-BE49-F238E27FC236}">
                  <a16:creationId xmlns="" xmlns:a16="http://schemas.microsoft.com/office/drawing/2014/main" id="{EE836395-22EC-ABB7-AF60-F517B070AC09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223" y="4410440"/>
              <a:ext cx="2365303" cy="1775343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="" xmlns:a16="http://schemas.microsoft.com/office/drawing/2014/main" id="{23CA1BFF-4DC7-54F6-ACF2-98DF654E08B2}"/>
                </a:ext>
              </a:extLst>
            </p:cNvPr>
            <p:cNvSpPr txBox="1"/>
            <p:nvPr/>
          </p:nvSpPr>
          <p:spPr>
            <a:xfrm>
              <a:off x="3917380" y="6001117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Azure Boards</a:t>
              </a:r>
            </a:p>
          </p:txBody>
        </p:sp>
      </p:grpSp>
      <p:grpSp>
        <p:nvGrpSpPr>
          <p:cNvPr id="15" name="Agrupar 13">
            <a:extLst>
              <a:ext uri="{FF2B5EF4-FFF2-40B4-BE49-F238E27FC236}">
                <a16:creationId xmlns="" xmlns:a16="http://schemas.microsoft.com/office/drawing/2014/main" id="{DBF74E0B-33AD-0FC2-6D63-75B3D0EE8455}"/>
              </a:ext>
            </a:extLst>
          </p:cNvPr>
          <p:cNvGrpSpPr/>
          <p:nvPr/>
        </p:nvGrpSpPr>
        <p:grpSpPr>
          <a:xfrm>
            <a:off x="6423216" y="3081647"/>
            <a:ext cx="2152456" cy="1880131"/>
            <a:chOff x="6393841" y="4490318"/>
            <a:chExt cx="2152456" cy="1880131"/>
          </a:xfrm>
        </p:grpSpPr>
        <p:pic>
          <p:nvPicPr>
            <p:cNvPr id="16" name="Imagem 15" descr="Logotipo&#10;&#10;Descrição gerada automaticamente">
              <a:extLst>
                <a:ext uri="{FF2B5EF4-FFF2-40B4-BE49-F238E27FC236}">
                  <a16:creationId xmlns="" xmlns:a16="http://schemas.microsoft.com/office/drawing/2014/main" id="{8F436E2A-0A35-0706-0BBC-3BEFCBE0D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841" y="4490318"/>
              <a:ext cx="2152456" cy="1615585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="" xmlns:a16="http://schemas.microsoft.com/office/drawing/2014/main" id="{D9FDAF7D-0734-1D04-91FA-E13BED3C9DBF}"/>
                </a:ext>
              </a:extLst>
            </p:cNvPr>
            <p:cNvSpPr txBox="1"/>
            <p:nvPr/>
          </p:nvSpPr>
          <p:spPr>
            <a:xfrm>
              <a:off x="7162658" y="600111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JIRA</a:t>
              </a:r>
            </a:p>
          </p:txBody>
        </p:sp>
      </p:grpSp>
      <p:sp>
        <p:nvSpPr>
          <p:cNvPr id="18" name="Sinal de Multiplicação 14">
            <a:extLst>
              <a:ext uri="{FF2B5EF4-FFF2-40B4-BE49-F238E27FC236}">
                <a16:creationId xmlns="" xmlns:a16="http://schemas.microsoft.com/office/drawing/2014/main" id="{10543F4F-DCE2-370B-B2C4-15B8EFF7FAD9}"/>
              </a:ext>
            </a:extLst>
          </p:cNvPr>
          <p:cNvSpPr/>
          <p:nvPr/>
        </p:nvSpPr>
        <p:spPr>
          <a:xfrm>
            <a:off x="5589372" y="343223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76716" y="1803854"/>
            <a:ext cx="5989139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pt-BR" sz="3100" b="1" dirty="0">
                <a:solidFill>
                  <a:prstClr val="black"/>
                </a:solidFill>
              </a:rPr>
              <a:t>Ferramentas de Planejamento</a:t>
            </a:r>
          </a:p>
        </p:txBody>
      </p:sp>
    </p:spTree>
    <p:extLst>
      <p:ext uri="{BB962C8B-B14F-4D97-AF65-F5344CB8AC3E}">
        <p14:creationId xmlns:p14="http://schemas.microsoft.com/office/powerpoint/2010/main" val="3082919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="" xmlns:a16="http://schemas.microsoft.com/office/drawing/2014/main" id="{5FEC6F4B-CA99-A833-E6E8-ECB42FFAA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0" b="13650"/>
          <a:stretch/>
        </p:blipFill>
        <p:spPr>
          <a:xfrm>
            <a:off x="1902962" y="1532150"/>
            <a:ext cx="8822704" cy="4962772"/>
          </a:xfrm>
          <a:prstGeom prst="rect">
            <a:avLst/>
          </a:prstGeom>
        </p:spPr>
      </p:pic>
      <p:sp>
        <p:nvSpPr>
          <p:cNvPr id="20" name="Título 3">
            <a:extLst>
              <a:ext uri="{FF2B5EF4-FFF2-40B4-BE49-F238E27FC236}">
                <a16:creationId xmlns="" xmlns:a16="http://schemas.microsoft.com/office/drawing/2014/main" id="{EC431ACE-7D2F-1873-AE66-CCAAF7F7BE20}"/>
              </a:ext>
            </a:extLst>
          </p:cNvPr>
          <p:cNvSpPr txBox="1">
            <a:spLocks/>
          </p:cNvSpPr>
          <p:nvPr/>
        </p:nvSpPr>
        <p:spPr>
          <a:xfrm>
            <a:off x="3857842" y="3265952"/>
            <a:ext cx="3325553" cy="7475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tx1"/>
                </a:solidFill>
              </a:rPr>
              <a:t>Azure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Boards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="" xmlns:a16="http://schemas.microsoft.com/office/drawing/2014/main" id="{30684D86-C9D1-40C3-A9B6-EC935C731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Freeform 33">
            <a:extLst>
              <a:ext uri="{FF2B5EF4-FFF2-40B4-BE49-F238E27FC236}">
                <a16:creationId xmlns="" xmlns:a16="http://schemas.microsoft.com/office/drawing/2014/main" id="{1EDF7896-F56A-49DA-90F3-F5CE8B9833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4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334525" y="1351005"/>
            <a:ext cx="27308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92" y="2825577"/>
            <a:ext cx="4497860" cy="2594919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1238608" y="2143029"/>
            <a:ext cx="52910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Segundo Project Management </a:t>
            </a:r>
            <a:r>
              <a:rPr lang="pt-BR" dirty="0" err="1">
                <a:solidFill>
                  <a:prstClr val="black"/>
                </a:solidFill>
                <a:latin typeface="Arial Narrow" panose="020B0606020202030204" pitchFamily="34" charset="0"/>
              </a:rPr>
              <a:t>Institute</a:t>
            </a: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 (PMI), projeto é um conjunto de atividades temporárias realizadas em grupo destinado ao desenvolvimento de produtos ou serviços.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Gestão de projetos é um conjunto de conhecimentos, habilidades, técnicas  e ferramentas utilizadas para planejar, executar e monitorar um projeto. É aqui que entra o </a:t>
            </a:r>
            <a:r>
              <a:rPr lang="pt-BR" dirty="0" err="1">
                <a:solidFill>
                  <a:prstClr val="black"/>
                </a:solidFill>
                <a:latin typeface="Arial Narrow" panose="020B0606020202030204" pitchFamily="34" charset="0"/>
              </a:rPr>
              <a:t>Azure</a:t>
            </a: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Arial Narrow" panose="020B0606020202030204" pitchFamily="34" charset="0"/>
              </a:rPr>
              <a:t>Boards</a:t>
            </a: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dirty="0" err="1">
                <a:solidFill>
                  <a:prstClr val="black"/>
                </a:solidFill>
                <a:latin typeface="Arial Narrow" panose="020B0606020202030204" pitchFamily="34" charset="0"/>
              </a:rPr>
              <a:t>Azure</a:t>
            </a: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Arial Narrow" panose="020B0606020202030204" pitchFamily="34" charset="0"/>
              </a:rPr>
              <a:t>Boards</a:t>
            </a: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 é um serviço do </a:t>
            </a:r>
            <a:r>
              <a:rPr lang="pt-BR" dirty="0" err="1">
                <a:solidFill>
                  <a:prstClr val="black"/>
                </a:solidFill>
                <a:latin typeface="Arial Narrow" panose="020B0606020202030204" pitchFamily="34" charset="0"/>
              </a:rPr>
              <a:t>Azure</a:t>
            </a: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Arial Narrow" panose="020B0606020202030204" pitchFamily="34" charset="0"/>
              </a:rPr>
              <a:t>DevOps</a:t>
            </a: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 que nos ajuda no planejamento, gerenciamento, execução e </a:t>
            </a:r>
            <a:r>
              <a:rPr lang="pt-BR" dirty="0" err="1">
                <a:solidFill>
                  <a:prstClr val="black"/>
                </a:solidFill>
                <a:latin typeface="Arial Narrow" panose="020B0606020202030204" pitchFamily="34" charset="0"/>
              </a:rPr>
              <a:t>monito-ramento</a:t>
            </a:r>
            <a:r>
              <a:rPr lang="pt-BR" dirty="0">
                <a:solidFill>
                  <a:prstClr val="black"/>
                </a:solidFill>
                <a:latin typeface="Arial Narrow" panose="020B0606020202030204" pitchFamily="34" charset="0"/>
              </a:rPr>
              <a:t> da saúde do nosso projeto.</a:t>
            </a:r>
          </a:p>
        </p:txBody>
      </p:sp>
    </p:spTree>
    <p:extLst>
      <p:ext uri="{BB962C8B-B14F-4D97-AF65-F5344CB8AC3E}">
        <p14:creationId xmlns:p14="http://schemas.microsoft.com/office/powerpoint/2010/main" val="1509225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323840" y="1488462"/>
            <a:ext cx="273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98" y="1972873"/>
            <a:ext cx="8366752" cy="472138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439" y="4453582"/>
            <a:ext cx="4361856" cy="200528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975" y="4562638"/>
            <a:ext cx="1539551" cy="1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30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34525" y="1351005"/>
            <a:ext cx="487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WORK ITEMS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89" y="2135835"/>
            <a:ext cx="8550881" cy="44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1AACB6C-2BE8-D4EF-589B-25B53699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85" y="1433384"/>
            <a:ext cx="9396842" cy="749643"/>
          </a:xfrm>
        </p:spPr>
        <p:txBody>
          <a:bodyPr/>
          <a:lstStyle/>
          <a:p>
            <a:r>
              <a:rPr lang="pt-BR" dirty="0"/>
              <a:t>O aluno descreveu seu entendimento sobre os valores que norteiam o Scrum?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943954" y="1960605"/>
            <a:ext cx="2730845" cy="66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b="1" dirty="0">
                <a:latin typeface="Arial Rounded MT Bold" panose="020F0704030504030204" pitchFamily="34" charset="0"/>
              </a:rPr>
              <a:t>O Time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43954" y="3044115"/>
            <a:ext cx="1040145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 Narrow" panose="020B0606020202030204" pitchFamily="34" charset="0"/>
              </a:rPr>
              <a:t>O tamanho do meu time será composto por </a:t>
            </a:r>
            <a:r>
              <a:rPr lang="pt-BR" u="sng" dirty="0">
                <a:latin typeface="Arial Narrow" panose="020B0606020202030204" pitchFamily="34" charset="0"/>
              </a:rPr>
              <a:t>três membros</a:t>
            </a:r>
            <a:r>
              <a:rPr lang="pt-BR" dirty="0">
                <a:latin typeface="Arial Narrow" panose="020B0606020202030204" pitchFamily="34" charset="0"/>
              </a:rPr>
              <a:t>. O </a:t>
            </a:r>
            <a:r>
              <a:rPr lang="pt-BR" b="1" dirty="0" err="1">
                <a:latin typeface="Arial Narrow" panose="020B0606020202030204" pitchFamily="34" charset="0"/>
              </a:rPr>
              <a:t>Scrum</a:t>
            </a:r>
            <a:r>
              <a:rPr lang="pt-BR" b="1" dirty="0">
                <a:latin typeface="Arial Narrow" panose="020B0606020202030204" pitchFamily="34" charset="0"/>
              </a:rPr>
              <a:t> Master</a:t>
            </a:r>
            <a:r>
              <a:rPr lang="pt-BR" dirty="0">
                <a:latin typeface="Arial Narrow" panose="020B0606020202030204" pitchFamily="34" charset="0"/>
              </a:rPr>
              <a:t> será o </a:t>
            </a:r>
            <a:r>
              <a:rPr lang="pt-BR" u="sng" dirty="0">
                <a:latin typeface="Arial Narrow" panose="020B0606020202030204" pitchFamily="34" charset="0"/>
              </a:rPr>
              <a:t>Pedro Novaes</a:t>
            </a:r>
            <a:r>
              <a:rPr lang="pt-BR" dirty="0">
                <a:latin typeface="Arial Narrow" panose="020B0606020202030204" pitchFamily="34" charset="0"/>
              </a:rPr>
              <a:t> , responsável por facilitar o uso adequado do Scrum, remover obstáculos e promover a colaboração no time. O </a:t>
            </a:r>
            <a:r>
              <a:rPr lang="pt-BR" b="1" dirty="0" err="1">
                <a:latin typeface="Arial Narrow" panose="020B0606020202030204" pitchFamily="34" charset="0"/>
              </a:rPr>
              <a:t>Product</a:t>
            </a:r>
            <a:r>
              <a:rPr lang="pt-BR" b="1" dirty="0">
                <a:latin typeface="Arial Narrow" panose="020B0606020202030204" pitchFamily="34" charset="0"/>
              </a:rPr>
              <a:t> </a:t>
            </a:r>
            <a:r>
              <a:rPr lang="pt-BR" b="1" dirty="0" err="1">
                <a:latin typeface="Arial Narrow" panose="020B0606020202030204" pitchFamily="34" charset="0"/>
              </a:rPr>
              <a:t>Owner</a:t>
            </a:r>
            <a:r>
              <a:rPr lang="pt-BR" dirty="0">
                <a:latin typeface="Arial Narrow" panose="020B0606020202030204" pitchFamily="34" charset="0"/>
              </a:rPr>
              <a:t> será o </a:t>
            </a:r>
            <a:r>
              <a:rPr lang="pt-BR" u="sng" dirty="0">
                <a:latin typeface="Arial Narrow" panose="020B0606020202030204" pitchFamily="34" charset="0"/>
              </a:rPr>
              <a:t>Alexander Silva</a:t>
            </a:r>
            <a:r>
              <a:rPr lang="pt-BR" dirty="0">
                <a:latin typeface="Arial Narrow" panose="020B0606020202030204" pitchFamily="34" charset="0"/>
              </a:rPr>
              <a:t>, responsável por gerenciar o backlog do produto, priorizar as estórias e representar os interesses dos stakeholders. O </a:t>
            </a:r>
            <a:r>
              <a:rPr lang="pt-BR" b="1" dirty="0">
                <a:latin typeface="Arial Narrow" panose="020B0606020202030204" pitchFamily="34" charset="0"/>
              </a:rPr>
              <a:t>desenvolvedor</a:t>
            </a:r>
            <a:r>
              <a:rPr lang="pt-BR" dirty="0">
                <a:latin typeface="Arial Narrow" panose="020B0606020202030204" pitchFamily="34" charset="0"/>
              </a:rPr>
              <a:t> será o </a:t>
            </a:r>
            <a:r>
              <a:rPr lang="pt-BR" u="sng" dirty="0">
                <a:latin typeface="Arial Narrow" panose="020B0606020202030204" pitchFamily="34" charset="0"/>
              </a:rPr>
              <a:t>Yuri Alves</a:t>
            </a:r>
            <a:r>
              <a:rPr lang="pt-BR" dirty="0">
                <a:latin typeface="Arial Narrow" panose="020B0606020202030204" pitchFamily="34" charset="0"/>
              </a:rPr>
              <a:t>, responsável por realizar o desenvolvimento das estórias e entregar o software funcional. Cada membro terá suas responsabilidades específicas, mas todos trabalharão de forma colaborativa, compartilhando conhecimento e contribuindo para o sucesso do projeto. Essas informações serão importantes para o planejamento da iteração e na realização das estimativas de esforço e tempo.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94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34525" y="1548713"/>
            <a:ext cx="500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BOARD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28" y="2269782"/>
            <a:ext cx="8480856" cy="42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68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34524" y="1466334"/>
            <a:ext cx="595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BACKLOG DO PRODUTO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19" y="2135835"/>
            <a:ext cx="7923384" cy="42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46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42763" y="1458097"/>
            <a:ext cx="273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28" y="2135835"/>
            <a:ext cx="8790448" cy="44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34525" y="1351005"/>
            <a:ext cx="42507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EPIC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28" y="2135835"/>
            <a:ext cx="8833668" cy="44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9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34525" y="1351005"/>
            <a:ext cx="46543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FEATURE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48" y="2135835"/>
            <a:ext cx="8868034" cy="43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18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34525" y="1351005"/>
            <a:ext cx="4572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USER STORY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28" y="2135835"/>
            <a:ext cx="7988787" cy="44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26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34525" y="1351005"/>
            <a:ext cx="57253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TASKBOARD DA SPRINT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8" y="2135836"/>
            <a:ext cx="8452021" cy="44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6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21485" y="1631092"/>
            <a:ext cx="52886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BACKOLG DA SPRINT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25" y="3122141"/>
            <a:ext cx="10587157" cy="25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03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34525" y="1351005"/>
            <a:ext cx="44882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DASHBOARDS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58" y="2135835"/>
            <a:ext cx="8816578" cy="4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7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09363" y="1713187"/>
            <a:ext cx="44882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QUERIES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3" y="2990335"/>
            <a:ext cx="11001637" cy="32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8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1AACB6C-2BE8-D4EF-589B-25B53699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860" y="1384392"/>
            <a:ext cx="9396842" cy="749643"/>
          </a:xfrm>
        </p:spPr>
        <p:txBody>
          <a:bodyPr/>
          <a:lstStyle/>
          <a:p>
            <a:r>
              <a:rPr lang="pt-BR" dirty="0"/>
              <a:t>O aluno descreveu seu entendimento sobre os valores que norteiam o Scrum?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23" y="622326"/>
            <a:ext cx="8992379" cy="7620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73" y="1944130"/>
            <a:ext cx="9049705" cy="371472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692425" y="5892022"/>
            <a:ext cx="1973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latin typeface="Arial Rounded MT Bold" panose="020F0704030504030204" pitchFamily="34" charset="0"/>
              </a:rPr>
              <a:t>Reunião de 2 horas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386739" y="5827357"/>
            <a:ext cx="1829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latin typeface="Arial Rounded MT Bold" panose="020F0704030504030204" pitchFamily="34" charset="0"/>
              </a:rPr>
              <a:t>Reunião de 30min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866" y="4796539"/>
            <a:ext cx="2384724" cy="17862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" y="1803686"/>
            <a:ext cx="2116256" cy="17866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CaixaDeTexto 12"/>
          <p:cNvSpPr txBox="1"/>
          <p:nvPr/>
        </p:nvSpPr>
        <p:spPr>
          <a:xfrm>
            <a:off x="910575" y="3613043"/>
            <a:ext cx="1288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latin typeface="Arial Rounded MT Bold" panose="020F0704030504030204" pitchFamily="34" charset="0"/>
              </a:rPr>
              <a:t>Tripa Restrição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0" y="4370043"/>
            <a:ext cx="2115054" cy="21190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</p:pic>
      <p:sp>
        <p:nvSpPr>
          <p:cNvPr id="15" name="CaixaDeTexto 14"/>
          <p:cNvSpPr txBox="1"/>
          <p:nvPr/>
        </p:nvSpPr>
        <p:spPr>
          <a:xfrm>
            <a:off x="10368943" y="4530986"/>
            <a:ext cx="1466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latin typeface="Arial Rounded MT Bold" panose="020F0704030504030204" pitchFamily="34" charset="0"/>
              </a:rPr>
              <a:t>Pilares do </a:t>
            </a:r>
            <a:r>
              <a:rPr lang="pt-BR" sz="1100" b="1" dirty="0" err="1">
                <a:latin typeface="Arial Rounded MT Bold" panose="020F0704030504030204" pitchFamily="34" charset="0"/>
              </a:rPr>
              <a:t>Scrum</a:t>
            </a:r>
            <a:endParaRPr lang="pt-BR" sz="1100" b="1" dirty="0">
              <a:latin typeface="Arial Rounded MT Bold" panose="020F0704030504030204" pitchFamily="34" charset="0"/>
            </a:endParaRPr>
          </a:p>
        </p:txBody>
      </p:sp>
      <p:sp>
        <p:nvSpPr>
          <p:cNvPr id="16" name="Seta para a direita 15"/>
          <p:cNvSpPr/>
          <p:nvPr/>
        </p:nvSpPr>
        <p:spPr>
          <a:xfrm rot="19048368">
            <a:off x="4498597" y="5376083"/>
            <a:ext cx="741405" cy="361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13153547">
            <a:off x="6835123" y="5366758"/>
            <a:ext cx="741405" cy="361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2863735" y="5794147"/>
            <a:ext cx="1526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latin typeface="Arial Rounded MT Bold" panose="020F0704030504030204" pitchFamily="34" charset="0"/>
              </a:rPr>
              <a:t>Reunião de 1 hora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420" y="4448634"/>
            <a:ext cx="786872" cy="753420"/>
          </a:xfrm>
          <a:prstGeom prst="rect">
            <a:avLst/>
          </a:prstGeom>
        </p:spPr>
      </p:pic>
      <p:sp>
        <p:nvSpPr>
          <p:cNvPr id="20" name="Seta para a direita 19"/>
          <p:cNvSpPr/>
          <p:nvPr/>
        </p:nvSpPr>
        <p:spPr>
          <a:xfrm rot="18967516">
            <a:off x="3860052" y="5318916"/>
            <a:ext cx="741405" cy="361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2303" y="2750346"/>
            <a:ext cx="1551184" cy="150077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</p:pic>
      <p:sp>
        <p:nvSpPr>
          <p:cNvPr id="22" name="CaixaDeTexto 21"/>
          <p:cNvSpPr txBox="1"/>
          <p:nvPr/>
        </p:nvSpPr>
        <p:spPr>
          <a:xfrm>
            <a:off x="10617482" y="2479607"/>
            <a:ext cx="1466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latin typeface="Arial Rounded MT Bold" panose="020F0704030504030204" pitchFamily="34" charset="0"/>
              </a:rPr>
              <a:t>Valores do </a:t>
            </a:r>
            <a:r>
              <a:rPr lang="pt-BR" sz="1100" b="1" dirty="0" err="1">
                <a:latin typeface="Arial Rounded MT Bold" panose="020F0704030504030204" pitchFamily="34" charset="0"/>
              </a:rPr>
              <a:t>Scrum</a:t>
            </a:r>
            <a:endParaRPr lang="pt-BR" sz="11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85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76566" y="1235392"/>
            <a:ext cx="44882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AZURE BOARDS : EXTENSÕES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6" y="2020222"/>
            <a:ext cx="6854351" cy="437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24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="" xmlns:a16="http://schemas.microsoft.com/office/drawing/2014/main" id="{BC8819D0-BA0F-F4FD-4A1D-B63B00516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161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="" xmlns:a16="http://schemas.microsoft.com/office/drawing/2014/main" id="{EC431ACE-7D2F-1873-AE66-CCAAF7F7BE20}"/>
              </a:ext>
            </a:extLst>
          </p:cNvPr>
          <p:cNvSpPr txBox="1">
            <a:spLocks/>
          </p:cNvSpPr>
          <p:nvPr/>
        </p:nvSpPr>
        <p:spPr>
          <a:xfrm>
            <a:off x="2589213" y="2514600"/>
            <a:ext cx="8915399" cy="2262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>
                <a:solidFill>
                  <a:schemeClr val="tx1"/>
                </a:solidFill>
              </a:rPr>
              <a:t>JIRA</a:t>
            </a:r>
          </a:p>
        </p:txBody>
      </p:sp>
      <p:sp>
        <p:nvSpPr>
          <p:cNvPr id="7" name="Rectangle 92">
            <a:extLst>
              <a:ext uri="{FF2B5EF4-FFF2-40B4-BE49-F238E27FC236}">
                <a16:creationId xmlns="" xmlns:a16="http://schemas.microsoft.com/office/drawing/2014/main" id="{30684D86-C9D1-40C3-A9B6-EC935C731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64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1554096" y="1373384"/>
            <a:ext cx="413705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JIRA: Introdução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83D7C73F-C683-16B6-4FCE-31E20AF34489}"/>
              </a:ext>
            </a:extLst>
          </p:cNvPr>
          <p:cNvSpPr txBox="1">
            <a:spLocks/>
          </p:cNvSpPr>
          <p:nvPr/>
        </p:nvSpPr>
        <p:spPr>
          <a:xfrm>
            <a:off x="1550383" y="2882874"/>
            <a:ext cx="4140772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O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Jira Software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é a ferramenta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nº 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 gerenciamento ágil de projetos usada pelas equipes para: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Planejar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Monitorar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Lançar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Dar suporte a softwares de alto nível com confiança.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Espaço Reservado para Conteúdo 8" descr="Interface gráfica do usuário&#10;&#10;Descrição gerada automaticamente">
            <a:extLst>
              <a:ext uri="{FF2B5EF4-FFF2-40B4-BE49-F238E27FC236}">
                <a16:creationId xmlns="" xmlns:a16="http://schemas.microsoft.com/office/drawing/2014/main" id="{2864FBF4-DF71-FE5A-B600-011A3C7AB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440" y="1394380"/>
            <a:ext cx="5103433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81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1630004" y="1373384"/>
            <a:ext cx="413705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JIRA: Introdução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83D7C73F-C683-16B6-4FCE-31E20AF34489}"/>
              </a:ext>
            </a:extLst>
          </p:cNvPr>
          <p:cNvSpPr txBox="1">
            <a:spLocks/>
          </p:cNvSpPr>
          <p:nvPr/>
        </p:nvSpPr>
        <p:spPr>
          <a:xfrm>
            <a:off x="1626291" y="2882874"/>
            <a:ext cx="4140772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É amplamente usado por: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Product Managers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Desenvolvedores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Scrum Masters.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Mais de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65.000 empresas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em todo o mundo adotaram o Jira pela flexibilidade em oferecer suporte a qualquer tipo de projeto e extensibilidade para trabalhar com milhares de apps e integrações.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Espaço Reservado para Conteúdo 6" descr="Uma imagem contendo lego&#10;&#10;Descrição gerada automaticamente">
            <a:extLst>
              <a:ext uri="{FF2B5EF4-FFF2-40B4-BE49-F238E27FC236}">
                <a16:creationId xmlns="" xmlns:a16="http://schemas.microsoft.com/office/drawing/2014/main" id="{AA0A8D97-44ED-5ABF-F825-A165E2EA8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251" y="2471355"/>
            <a:ext cx="5451627" cy="30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31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="" xmlns:a16="http://schemas.microsoft.com/office/drawing/2014/main" id="{7398C59F-5A18-487B-91D6-B955AACF2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" name="Freeform 11">
              <a:extLst>
                <a:ext uri="{FF2B5EF4-FFF2-40B4-BE49-F238E27FC236}">
                  <a16:creationId xmlns="" xmlns:a16="http://schemas.microsoft.com/office/drawing/2014/main" id="{0557FAFE-C7C3-47EC-A4F5-9B21663192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12">
              <a:extLst>
                <a:ext uri="{FF2B5EF4-FFF2-40B4-BE49-F238E27FC236}">
                  <a16:creationId xmlns="" xmlns:a16="http://schemas.microsoft.com/office/drawing/2014/main" id="{95BC28FB-3882-4674-9D79-EA58BEB7CE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13">
              <a:extLst>
                <a:ext uri="{FF2B5EF4-FFF2-40B4-BE49-F238E27FC236}">
                  <a16:creationId xmlns="" xmlns:a16="http://schemas.microsoft.com/office/drawing/2014/main" id="{9C6EC892-83F9-402F-8552-0AD7C0556E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14">
              <a:extLst>
                <a:ext uri="{FF2B5EF4-FFF2-40B4-BE49-F238E27FC236}">
                  <a16:creationId xmlns="" xmlns:a16="http://schemas.microsoft.com/office/drawing/2014/main" id="{18387766-037C-4EF0-8471-D19CBF2A43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15">
              <a:extLst>
                <a:ext uri="{FF2B5EF4-FFF2-40B4-BE49-F238E27FC236}">
                  <a16:creationId xmlns="" xmlns:a16="http://schemas.microsoft.com/office/drawing/2014/main" id="{1E364F38-6F3A-476A-93E6-962EA817C4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6">
              <a:extLst>
                <a:ext uri="{FF2B5EF4-FFF2-40B4-BE49-F238E27FC236}">
                  <a16:creationId xmlns="" xmlns:a16="http://schemas.microsoft.com/office/drawing/2014/main" id="{35C335A4-1E67-4293-8BE2-DFB085D4FB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7">
              <a:extLst>
                <a:ext uri="{FF2B5EF4-FFF2-40B4-BE49-F238E27FC236}">
                  <a16:creationId xmlns="" xmlns:a16="http://schemas.microsoft.com/office/drawing/2014/main" id="{9A8A0F10-2C98-4297-9F92-5D9553392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8">
              <a:extLst>
                <a:ext uri="{FF2B5EF4-FFF2-40B4-BE49-F238E27FC236}">
                  <a16:creationId xmlns="" xmlns:a16="http://schemas.microsoft.com/office/drawing/2014/main" id="{C3B112A3-006E-4008-A778-DB5F6A09D5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9">
              <a:extLst>
                <a:ext uri="{FF2B5EF4-FFF2-40B4-BE49-F238E27FC236}">
                  <a16:creationId xmlns="" xmlns:a16="http://schemas.microsoft.com/office/drawing/2014/main" id="{E5E62767-5C25-4C49-9568-432433A3C5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20">
              <a:extLst>
                <a:ext uri="{FF2B5EF4-FFF2-40B4-BE49-F238E27FC236}">
                  <a16:creationId xmlns="" xmlns:a16="http://schemas.microsoft.com/office/drawing/2014/main" id="{598EC006-77B1-42BA-B815-66CCB9B170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21">
              <a:extLst>
                <a:ext uri="{FF2B5EF4-FFF2-40B4-BE49-F238E27FC236}">
                  <a16:creationId xmlns="" xmlns:a16="http://schemas.microsoft.com/office/drawing/2014/main" id="{A144ED09-DA06-491D-95A8-AB3DED4329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22">
              <a:extLst>
                <a:ext uri="{FF2B5EF4-FFF2-40B4-BE49-F238E27FC236}">
                  <a16:creationId xmlns="" xmlns:a16="http://schemas.microsoft.com/office/drawing/2014/main" id="{1CB00BD2-11CD-4A38-8F38-02B0D1105E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="" xmlns:a16="http://schemas.microsoft.com/office/drawing/2014/main" id="{520234FB-542E-4550-9C2F-1B56FD41A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8" name="Freeform 27">
              <a:extLst>
                <a:ext uri="{FF2B5EF4-FFF2-40B4-BE49-F238E27FC236}">
                  <a16:creationId xmlns="" xmlns:a16="http://schemas.microsoft.com/office/drawing/2014/main" id="{41FCE1F3-DEB3-47CD-90FF-7DABB4AF45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28">
              <a:extLst>
                <a:ext uri="{FF2B5EF4-FFF2-40B4-BE49-F238E27FC236}">
                  <a16:creationId xmlns="" xmlns:a16="http://schemas.microsoft.com/office/drawing/2014/main" id="{5708E488-C19B-452C-B197-6F1C34F6E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9">
              <a:extLst>
                <a:ext uri="{FF2B5EF4-FFF2-40B4-BE49-F238E27FC236}">
                  <a16:creationId xmlns="" xmlns:a16="http://schemas.microsoft.com/office/drawing/2014/main" id="{89D3FD25-890E-4981-A71D-EE796873D7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30">
              <a:extLst>
                <a:ext uri="{FF2B5EF4-FFF2-40B4-BE49-F238E27FC236}">
                  <a16:creationId xmlns="" xmlns:a16="http://schemas.microsoft.com/office/drawing/2014/main" id="{51B5414C-556A-47CB-8EE2-974A85A7A4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31">
              <a:extLst>
                <a:ext uri="{FF2B5EF4-FFF2-40B4-BE49-F238E27FC236}">
                  <a16:creationId xmlns="" xmlns:a16="http://schemas.microsoft.com/office/drawing/2014/main" id="{1C02B20C-2B27-4B75-8AEE-A5D2E2674B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32">
              <a:extLst>
                <a:ext uri="{FF2B5EF4-FFF2-40B4-BE49-F238E27FC236}">
                  <a16:creationId xmlns="" xmlns:a16="http://schemas.microsoft.com/office/drawing/2014/main" id="{54427714-F9AA-4F93-BD1D-400F1EA93F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33">
              <a:extLst>
                <a:ext uri="{FF2B5EF4-FFF2-40B4-BE49-F238E27FC236}">
                  <a16:creationId xmlns="" xmlns:a16="http://schemas.microsoft.com/office/drawing/2014/main" id="{28A77D6A-9E81-497F-ABCC-2695BB5ADD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34">
              <a:extLst>
                <a:ext uri="{FF2B5EF4-FFF2-40B4-BE49-F238E27FC236}">
                  <a16:creationId xmlns="" xmlns:a16="http://schemas.microsoft.com/office/drawing/2014/main" id="{2A1533BA-1478-4F7C-8E24-3F3E905050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35">
              <a:extLst>
                <a:ext uri="{FF2B5EF4-FFF2-40B4-BE49-F238E27FC236}">
                  <a16:creationId xmlns="" xmlns:a16="http://schemas.microsoft.com/office/drawing/2014/main" id="{39686201-E633-40FD-A80A-1E28AD52E3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36">
              <a:extLst>
                <a:ext uri="{FF2B5EF4-FFF2-40B4-BE49-F238E27FC236}">
                  <a16:creationId xmlns="" xmlns:a16="http://schemas.microsoft.com/office/drawing/2014/main" id="{76A215C2-F590-4938-810B-F8A79366CE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37">
              <a:extLst>
                <a:ext uri="{FF2B5EF4-FFF2-40B4-BE49-F238E27FC236}">
                  <a16:creationId xmlns="" xmlns:a16="http://schemas.microsoft.com/office/drawing/2014/main" id="{85F418E7-330D-4002-8EC8-33C1A897FF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38">
              <a:extLst>
                <a:ext uri="{FF2B5EF4-FFF2-40B4-BE49-F238E27FC236}">
                  <a16:creationId xmlns="" xmlns:a16="http://schemas.microsoft.com/office/drawing/2014/main" id="{8FFE669A-54C9-4436-9566-C5A90F16DB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0" name="Rectangle 39">
            <a:extLst>
              <a:ext uri="{FF2B5EF4-FFF2-40B4-BE49-F238E27FC236}">
                <a16:creationId xmlns="" xmlns:a16="http://schemas.microsoft.com/office/drawing/2014/main" id="{DE91395A-2D18-4AF6-A0AC-AAA7189FE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1" name="Freeform 6">
            <a:extLst>
              <a:ext uri="{FF2B5EF4-FFF2-40B4-BE49-F238E27FC236}">
                <a16:creationId xmlns="" xmlns:a16="http://schemas.microsoft.com/office/drawing/2014/main" id="{7BD08880-457D-4C62-A3B5-6A9B0878C7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 useBgFill="1">
        <p:nvSpPr>
          <p:cNvPr id="32" name="Rectangle 43">
            <a:extLst>
              <a:ext uri="{FF2B5EF4-FFF2-40B4-BE49-F238E27FC236}">
                <a16:creationId xmlns="" xmlns:a16="http://schemas.microsoft.com/office/drawing/2014/main" id="{6D356F1A-690D-401E-8CF3-E4686CDFEC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3" name="Group 45">
            <a:extLst>
              <a:ext uri="{FF2B5EF4-FFF2-40B4-BE49-F238E27FC236}">
                <a16:creationId xmlns="" xmlns:a16="http://schemas.microsoft.com/office/drawing/2014/main" id="{F398A7BA-9279-4363-9D59-238782AB6B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657608" y="228600"/>
            <a:ext cx="2851523" cy="6638625"/>
            <a:chOff x="2487613" y="285750"/>
            <a:chExt cx="2428875" cy="5654676"/>
          </a:xfrm>
        </p:grpSpPr>
        <p:sp>
          <p:nvSpPr>
            <p:cNvPr id="34" name="Freeform 11">
              <a:extLst>
                <a:ext uri="{FF2B5EF4-FFF2-40B4-BE49-F238E27FC236}">
                  <a16:creationId xmlns="" xmlns:a16="http://schemas.microsoft.com/office/drawing/2014/main" id="{8ACCBEEF-7085-4833-8335-E4613C0A17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="" xmlns:a16="http://schemas.microsoft.com/office/drawing/2014/main" id="{B39C0EC5-6C91-409A-AB3F-D66AF23E9E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="" xmlns:a16="http://schemas.microsoft.com/office/drawing/2014/main" id="{4D4A9340-30CF-474C-AC93-3E9048DFE9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="" xmlns:a16="http://schemas.microsoft.com/office/drawing/2014/main" id="{C2D90565-D660-46B2-B574-5A6E37C8B1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="" xmlns:a16="http://schemas.microsoft.com/office/drawing/2014/main" id="{4ADDF1F8-3D32-49F9-8A53-B01C2D92CC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="" xmlns:a16="http://schemas.microsoft.com/office/drawing/2014/main" id="{DD712377-DF82-454C-8AF4-CA68112928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="" xmlns:a16="http://schemas.microsoft.com/office/drawing/2014/main" id="{694E1871-CC0E-4704-902D-A324F58E49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Freeform 18">
              <a:extLst>
                <a:ext uri="{FF2B5EF4-FFF2-40B4-BE49-F238E27FC236}">
                  <a16:creationId xmlns="" xmlns:a16="http://schemas.microsoft.com/office/drawing/2014/main" id="{6CEE1CA2-8DDF-468B-B5E5-B584B84BD6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reeform 19">
              <a:extLst>
                <a:ext uri="{FF2B5EF4-FFF2-40B4-BE49-F238E27FC236}">
                  <a16:creationId xmlns="" xmlns:a16="http://schemas.microsoft.com/office/drawing/2014/main" id="{AAA4172B-3921-482A-ABEF-E70C9242A4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20">
              <a:extLst>
                <a:ext uri="{FF2B5EF4-FFF2-40B4-BE49-F238E27FC236}">
                  <a16:creationId xmlns="" xmlns:a16="http://schemas.microsoft.com/office/drawing/2014/main" id="{6D277B64-E367-442D-B59F-993A458565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21">
              <a:extLst>
                <a:ext uri="{FF2B5EF4-FFF2-40B4-BE49-F238E27FC236}">
                  <a16:creationId xmlns="" xmlns:a16="http://schemas.microsoft.com/office/drawing/2014/main" id="{B4BA4199-8677-44FF-BD30-63130A0F5D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22">
              <a:extLst>
                <a:ext uri="{FF2B5EF4-FFF2-40B4-BE49-F238E27FC236}">
                  <a16:creationId xmlns="" xmlns:a16="http://schemas.microsoft.com/office/drawing/2014/main" id="{A890CEB5-09DD-4185-9405-A39BA64050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59">
            <a:extLst>
              <a:ext uri="{FF2B5EF4-FFF2-40B4-BE49-F238E27FC236}">
                <a16:creationId xmlns="" xmlns:a16="http://schemas.microsoft.com/office/drawing/2014/main" id="{3B88DAD3-AF6F-4D6C-8512-7239A69A40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684823" y="-786"/>
            <a:ext cx="2356675" cy="6854040"/>
            <a:chOff x="6627813" y="194833"/>
            <a:chExt cx="1952625" cy="5678918"/>
          </a:xfrm>
        </p:grpSpPr>
        <p:sp>
          <p:nvSpPr>
            <p:cNvPr id="47" name="Freeform 27">
              <a:extLst>
                <a:ext uri="{FF2B5EF4-FFF2-40B4-BE49-F238E27FC236}">
                  <a16:creationId xmlns="" xmlns:a16="http://schemas.microsoft.com/office/drawing/2014/main" id="{1BA39A29-3A4E-4822-A540-9AD6ACCBA9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="" xmlns:a16="http://schemas.microsoft.com/office/drawing/2014/main" id="{B2ACACE6-15B3-4FAF-AA08-E1006B3FD5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29">
              <a:extLst>
                <a:ext uri="{FF2B5EF4-FFF2-40B4-BE49-F238E27FC236}">
                  <a16:creationId xmlns="" xmlns:a16="http://schemas.microsoft.com/office/drawing/2014/main" id="{1F9A4D9A-69F4-4FEC-B0DE-DD76F476ED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30">
              <a:extLst>
                <a:ext uri="{FF2B5EF4-FFF2-40B4-BE49-F238E27FC236}">
                  <a16:creationId xmlns="" xmlns:a16="http://schemas.microsoft.com/office/drawing/2014/main" id="{E92DC9B5-F16D-4C41-824C-822DE7AA00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31">
              <a:extLst>
                <a:ext uri="{FF2B5EF4-FFF2-40B4-BE49-F238E27FC236}">
                  <a16:creationId xmlns="" xmlns:a16="http://schemas.microsoft.com/office/drawing/2014/main" id="{E737D559-8865-4000-A777-792FF67549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Freeform 32">
              <a:extLst>
                <a:ext uri="{FF2B5EF4-FFF2-40B4-BE49-F238E27FC236}">
                  <a16:creationId xmlns="" xmlns:a16="http://schemas.microsoft.com/office/drawing/2014/main" id="{B1C2147A-442E-40A4-8A97-FF053B9D2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reeform 33">
              <a:extLst>
                <a:ext uri="{FF2B5EF4-FFF2-40B4-BE49-F238E27FC236}">
                  <a16:creationId xmlns="" xmlns:a16="http://schemas.microsoft.com/office/drawing/2014/main" id="{B138F17C-6D47-4F1B-BE44-4A47FBCFF3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reeform 34">
              <a:extLst>
                <a:ext uri="{FF2B5EF4-FFF2-40B4-BE49-F238E27FC236}">
                  <a16:creationId xmlns="" xmlns:a16="http://schemas.microsoft.com/office/drawing/2014/main" id="{1BCD5498-C801-426F-9CDD-B84178E72E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reeform 35">
              <a:extLst>
                <a:ext uri="{FF2B5EF4-FFF2-40B4-BE49-F238E27FC236}">
                  <a16:creationId xmlns="" xmlns:a16="http://schemas.microsoft.com/office/drawing/2014/main" id="{6DB0639C-39E0-4218-B7D1-0408D870F4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Freeform 36">
              <a:extLst>
                <a:ext uri="{FF2B5EF4-FFF2-40B4-BE49-F238E27FC236}">
                  <a16:creationId xmlns="" xmlns:a16="http://schemas.microsoft.com/office/drawing/2014/main" id="{72715634-CCEA-4B5D-94D7-E2C090EA18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Freeform 37">
              <a:extLst>
                <a:ext uri="{FF2B5EF4-FFF2-40B4-BE49-F238E27FC236}">
                  <a16:creationId xmlns="" xmlns:a16="http://schemas.microsoft.com/office/drawing/2014/main" id="{6BE08C78-1349-4408-8CE2-ED20F3244D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Freeform 38">
              <a:extLst>
                <a:ext uri="{FF2B5EF4-FFF2-40B4-BE49-F238E27FC236}">
                  <a16:creationId xmlns="" xmlns:a16="http://schemas.microsoft.com/office/drawing/2014/main" id="{642D5BF8-EF6C-43FC-947B-6986882110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9" name="Título 1"/>
          <p:cNvSpPr>
            <a:spLocks noGrp="1"/>
          </p:cNvSpPr>
          <p:nvPr>
            <p:ph type="title"/>
          </p:nvPr>
        </p:nvSpPr>
        <p:spPr>
          <a:xfrm>
            <a:off x="5825066" y="2514600"/>
            <a:ext cx="5681134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JIRA</a:t>
            </a:r>
            <a:endParaRPr lang="en-US" sz="4400"/>
          </a:p>
        </p:txBody>
      </p:sp>
      <p:sp>
        <p:nvSpPr>
          <p:cNvPr id="60" name="Espaço Reservado para Texto 5">
            <a:extLst>
              <a:ext uri="{FF2B5EF4-FFF2-40B4-BE49-F238E27FC236}">
                <a16:creationId xmlns="" xmlns:a16="http://schemas.microsoft.com/office/drawing/2014/main" id="{F282BD17-AC2E-F051-285E-8980C718CF6A}"/>
              </a:ext>
            </a:extLst>
          </p:cNvPr>
          <p:cNvSpPr txBox="1">
            <a:spLocks/>
          </p:cNvSpPr>
          <p:nvPr/>
        </p:nvSpPr>
        <p:spPr>
          <a:xfrm>
            <a:off x="5825066" y="4777379"/>
            <a:ext cx="5681134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Criando um Projeto</a:t>
            </a:r>
          </a:p>
        </p:txBody>
      </p:sp>
      <p:sp>
        <p:nvSpPr>
          <p:cNvPr id="61" name="Rectangle 73">
            <a:extLst>
              <a:ext uri="{FF2B5EF4-FFF2-40B4-BE49-F238E27FC236}">
                <a16:creationId xmlns="" xmlns:a16="http://schemas.microsoft.com/office/drawing/2014/main" id="{8841A10E-0F0E-4596-8888-870D709254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57599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2" name="Freeform 33">
            <a:extLst>
              <a:ext uri="{FF2B5EF4-FFF2-40B4-BE49-F238E27FC236}">
                <a16:creationId xmlns="" xmlns:a16="http://schemas.microsoft.com/office/drawing/2014/main" id="{29B1E55C-E51F-4093-A2A8-137C3E9014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657599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63" name="Picture 7" descr="Padrão do plano de fundo&#10;&#10;Descrição gerada automaticamente">
            <a:extLst>
              <a:ext uri="{FF2B5EF4-FFF2-40B4-BE49-F238E27FC236}">
                <a16:creationId xmlns="" xmlns:a16="http://schemas.microsoft.com/office/drawing/2014/main" id="{78D2C308-213E-8C92-D14B-B92958ED1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5" r="34708" b="-2"/>
          <a:stretch/>
        </p:blipFill>
        <p:spPr>
          <a:xfrm>
            <a:off x="-2650" y="10"/>
            <a:ext cx="36810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1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87D7C04A-EF7D-8D56-80EA-3EA41DC6FA30}"/>
              </a:ext>
            </a:extLst>
          </p:cNvPr>
          <p:cNvSpPr txBox="1">
            <a:spLocks/>
          </p:cNvSpPr>
          <p:nvPr/>
        </p:nvSpPr>
        <p:spPr>
          <a:xfrm>
            <a:off x="2589212" y="2058750"/>
            <a:ext cx="8915399" cy="146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4" name="Imagem 3" descr="Interface gráfica do usuário, Aplicativo, Word&#10;&#10;Descrição gerada automaticamente">
            <a:extLst>
              <a:ext uri="{FF2B5EF4-FFF2-40B4-BE49-F238E27FC236}">
                <a16:creationId xmlns="" xmlns:a16="http://schemas.microsoft.com/office/drawing/2014/main" id="{DE53BD27-C930-1553-AA24-C55270E01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="" xmlns:a16="http://schemas.microsoft.com/office/drawing/2014/main" id="{17E9F578-EB08-0C50-EF9E-C2645784DB11}"/>
              </a:ext>
            </a:extLst>
          </p:cNvPr>
          <p:cNvSpPr/>
          <p:nvPr/>
        </p:nvSpPr>
        <p:spPr>
          <a:xfrm>
            <a:off x="2080729" y="55980"/>
            <a:ext cx="391886" cy="373225"/>
          </a:xfrm>
          <a:prstGeom prst="ellipse">
            <a:avLst/>
          </a:prstGeom>
          <a:solidFill>
            <a:srgbClr val="A53010"/>
          </a:solidFill>
          <a:ln w="15875" cap="rnd" cmpd="sng" algn="ctr">
            <a:solidFill>
              <a:srgbClr val="A530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6BCCF4BE-0615-6BA7-6837-B54385443967}"/>
              </a:ext>
            </a:extLst>
          </p:cNvPr>
          <p:cNvSpPr/>
          <p:nvPr/>
        </p:nvSpPr>
        <p:spPr>
          <a:xfrm>
            <a:off x="2083839" y="3054216"/>
            <a:ext cx="391886" cy="373225"/>
          </a:xfrm>
          <a:prstGeom prst="ellipse">
            <a:avLst/>
          </a:prstGeom>
          <a:solidFill>
            <a:srgbClr val="A53010"/>
          </a:solidFill>
          <a:ln w="15875" cap="rnd" cmpd="sng" algn="ctr">
            <a:solidFill>
              <a:srgbClr val="A530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480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87D7C04A-EF7D-8D56-80EA-3EA41DC6FA30}"/>
              </a:ext>
            </a:extLst>
          </p:cNvPr>
          <p:cNvSpPr txBox="1">
            <a:spLocks/>
          </p:cNvSpPr>
          <p:nvPr/>
        </p:nvSpPr>
        <p:spPr>
          <a:xfrm>
            <a:off x="2589212" y="2058750"/>
            <a:ext cx="8915399" cy="146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C5F0C23F-65DE-DF6E-1035-6395CBC91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: para a Direita 8">
            <a:extLst>
              <a:ext uri="{FF2B5EF4-FFF2-40B4-BE49-F238E27FC236}">
                <a16:creationId xmlns="" xmlns:a16="http://schemas.microsoft.com/office/drawing/2014/main" id="{93240DE3-BA59-B094-F7D7-3BE8AFAB8B95}"/>
              </a:ext>
            </a:extLst>
          </p:cNvPr>
          <p:cNvSpPr/>
          <p:nvPr/>
        </p:nvSpPr>
        <p:spPr>
          <a:xfrm>
            <a:off x="2589212" y="3285234"/>
            <a:ext cx="978408" cy="484632"/>
          </a:xfrm>
          <a:prstGeom prst="rightArrow">
            <a:avLst/>
          </a:prstGeom>
          <a:solidFill>
            <a:srgbClr val="A53010"/>
          </a:solidFill>
          <a:ln w="15875" cap="rnd" cmpd="sng" algn="ctr">
            <a:solidFill>
              <a:srgbClr val="A530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5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87D7C04A-EF7D-8D56-80EA-3EA41DC6F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="" xmlns:a16="http://schemas.microsoft.com/office/drawing/2014/main" id="{68A7C0EC-147D-38B6-239E-C46B3DE43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: para a Direita 6">
            <a:extLst>
              <a:ext uri="{FF2B5EF4-FFF2-40B4-BE49-F238E27FC236}">
                <a16:creationId xmlns="" xmlns:a16="http://schemas.microsoft.com/office/drawing/2014/main" id="{F011D925-B7E7-896F-FE88-A2715C74A6B6}"/>
              </a:ext>
            </a:extLst>
          </p:cNvPr>
          <p:cNvSpPr/>
          <p:nvPr/>
        </p:nvSpPr>
        <p:spPr>
          <a:xfrm>
            <a:off x="1278294" y="61395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50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334525" y="1351005"/>
            <a:ext cx="2730845" cy="66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b="1" dirty="0">
                <a:latin typeface="Arial Rounded MT Bold" panose="020F0704030504030204" pitchFamily="34" charset="0"/>
              </a:rPr>
              <a:t>JIRA - Backlog</a:t>
            </a:r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="" xmlns:a16="http://schemas.microsoft.com/office/drawing/2014/main" id="{2005C528-F346-B520-AC9B-FBA9D510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="" xmlns:a16="http://schemas.microsoft.com/office/drawing/2014/main" id="{3C748D5D-C41D-3064-7F9B-407D42DDAB62}"/>
              </a:ext>
            </a:extLst>
          </p:cNvPr>
          <p:cNvSpPr/>
          <p:nvPr/>
        </p:nvSpPr>
        <p:spPr>
          <a:xfrm>
            <a:off x="1691953" y="2641215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3D6F83BC-5099-52E6-70BE-41CAF3F83507}"/>
              </a:ext>
            </a:extLst>
          </p:cNvPr>
          <p:cNvSpPr/>
          <p:nvPr/>
        </p:nvSpPr>
        <p:spPr>
          <a:xfrm>
            <a:off x="1691951" y="3800663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="" xmlns:a16="http://schemas.microsoft.com/office/drawing/2014/main" id="{82F7AC8F-8C17-6D68-A15E-428D91A9CF91}"/>
              </a:ext>
            </a:extLst>
          </p:cNvPr>
          <p:cNvSpPr/>
          <p:nvPr/>
        </p:nvSpPr>
        <p:spPr>
          <a:xfrm>
            <a:off x="9439469" y="5548597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133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334525" y="1351005"/>
            <a:ext cx="2730845" cy="66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b="1" dirty="0">
                <a:latin typeface="Arial Rounded MT Bold" panose="020F0704030504030204" pitchFamily="34" charset="0"/>
              </a:rPr>
              <a:t>JIRA - Backlog</a:t>
            </a:r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="" xmlns:a16="http://schemas.microsoft.com/office/drawing/2014/main" id="{E874091A-701F-16D4-8915-A5647EF99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7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1AACB6C-2BE8-D4EF-589B-25B53699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85" y="1433384"/>
            <a:ext cx="9396842" cy="749643"/>
          </a:xfrm>
        </p:spPr>
        <p:txBody>
          <a:bodyPr/>
          <a:lstStyle/>
          <a:p>
            <a:r>
              <a:rPr lang="pt-BR" dirty="0"/>
              <a:t>O aluno descreveu seu entendimento sobre os valores que norteiam o Scrum?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109879" y="1998361"/>
            <a:ext cx="22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Arial Rounded MT Bold" panose="020F0704030504030204" pitchFamily="34" charset="0"/>
              </a:rPr>
              <a:t>Valores do </a:t>
            </a:r>
            <a:r>
              <a:rPr lang="pt-BR" b="1" dirty="0" err="1" smtClean="0">
                <a:latin typeface="Arial Rounded MT Bold" panose="020F0704030504030204" pitchFamily="34" charset="0"/>
              </a:rPr>
              <a:t>Scrum</a:t>
            </a:r>
            <a:endParaRPr lang="pt-BR" b="1" dirty="0">
              <a:latin typeface="Arial Rounded MT Bold" panose="020F070403050403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76" y="2367693"/>
            <a:ext cx="6343136" cy="42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75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="" xmlns:a16="http://schemas.microsoft.com/office/drawing/2014/main" id="{7398C59F-5A18-487B-91D6-B955AACF2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" name="Freeform 11">
              <a:extLst>
                <a:ext uri="{FF2B5EF4-FFF2-40B4-BE49-F238E27FC236}">
                  <a16:creationId xmlns="" xmlns:a16="http://schemas.microsoft.com/office/drawing/2014/main" id="{0557FAFE-C7C3-47EC-A4F5-9B21663192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12">
              <a:extLst>
                <a:ext uri="{FF2B5EF4-FFF2-40B4-BE49-F238E27FC236}">
                  <a16:creationId xmlns="" xmlns:a16="http://schemas.microsoft.com/office/drawing/2014/main" id="{95BC28FB-3882-4674-9D79-EA58BEB7CE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13">
              <a:extLst>
                <a:ext uri="{FF2B5EF4-FFF2-40B4-BE49-F238E27FC236}">
                  <a16:creationId xmlns="" xmlns:a16="http://schemas.microsoft.com/office/drawing/2014/main" id="{9C6EC892-83F9-402F-8552-0AD7C0556E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14">
              <a:extLst>
                <a:ext uri="{FF2B5EF4-FFF2-40B4-BE49-F238E27FC236}">
                  <a16:creationId xmlns="" xmlns:a16="http://schemas.microsoft.com/office/drawing/2014/main" id="{18387766-037C-4EF0-8471-D19CBF2A43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15">
              <a:extLst>
                <a:ext uri="{FF2B5EF4-FFF2-40B4-BE49-F238E27FC236}">
                  <a16:creationId xmlns="" xmlns:a16="http://schemas.microsoft.com/office/drawing/2014/main" id="{1E364F38-6F3A-476A-93E6-962EA817C4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6">
              <a:extLst>
                <a:ext uri="{FF2B5EF4-FFF2-40B4-BE49-F238E27FC236}">
                  <a16:creationId xmlns="" xmlns:a16="http://schemas.microsoft.com/office/drawing/2014/main" id="{35C335A4-1E67-4293-8BE2-DFB085D4FB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7">
              <a:extLst>
                <a:ext uri="{FF2B5EF4-FFF2-40B4-BE49-F238E27FC236}">
                  <a16:creationId xmlns="" xmlns:a16="http://schemas.microsoft.com/office/drawing/2014/main" id="{9A8A0F10-2C98-4297-9F92-5D9553392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8">
              <a:extLst>
                <a:ext uri="{FF2B5EF4-FFF2-40B4-BE49-F238E27FC236}">
                  <a16:creationId xmlns="" xmlns:a16="http://schemas.microsoft.com/office/drawing/2014/main" id="{C3B112A3-006E-4008-A778-DB5F6A09D5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9">
              <a:extLst>
                <a:ext uri="{FF2B5EF4-FFF2-40B4-BE49-F238E27FC236}">
                  <a16:creationId xmlns="" xmlns:a16="http://schemas.microsoft.com/office/drawing/2014/main" id="{E5E62767-5C25-4C49-9568-432433A3C5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20">
              <a:extLst>
                <a:ext uri="{FF2B5EF4-FFF2-40B4-BE49-F238E27FC236}">
                  <a16:creationId xmlns="" xmlns:a16="http://schemas.microsoft.com/office/drawing/2014/main" id="{598EC006-77B1-42BA-B815-66CCB9B170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21">
              <a:extLst>
                <a:ext uri="{FF2B5EF4-FFF2-40B4-BE49-F238E27FC236}">
                  <a16:creationId xmlns="" xmlns:a16="http://schemas.microsoft.com/office/drawing/2014/main" id="{A144ED09-DA06-491D-95A8-AB3DED4329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22">
              <a:extLst>
                <a:ext uri="{FF2B5EF4-FFF2-40B4-BE49-F238E27FC236}">
                  <a16:creationId xmlns="" xmlns:a16="http://schemas.microsoft.com/office/drawing/2014/main" id="{1CB00BD2-11CD-4A38-8F38-02B0D1105E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="" xmlns:a16="http://schemas.microsoft.com/office/drawing/2014/main" id="{520234FB-542E-4550-9C2F-1B56FD41A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8" name="Freeform 27">
              <a:extLst>
                <a:ext uri="{FF2B5EF4-FFF2-40B4-BE49-F238E27FC236}">
                  <a16:creationId xmlns="" xmlns:a16="http://schemas.microsoft.com/office/drawing/2014/main" id="{41FCE1F3-DEB3-47CD-90FF-7DABB4AF45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28">
              <a:extLst>
                <a:ext uri="{FF2B5EF4-FFF2-40B4-BE49-F238E27FC236}">
                  <a16:creationId xmlns="" xmlns:a16="http://schemas.microsoft.com/office/drawing/2014/main" id="{5708E488-C19B-452C-B197-6F1C34F6E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9">
              <a:extLst>
                <a:ext uri="{FF2B5EF4-FFF2-40B4-BE49-F238E27FC236}">
                  <a16:creationId xmlns="" xmlns:a16="http://schemas.microsoft.com/office/drawing/2014/main" id="{89D3FD25-890E-4981-A71D-EE796873D7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30">
              <a:extLst>
                <a:ext uri="{FF2B5EF4-FFF2-40B4-BE49-F238E27FC236}">
                  <a16:creationId xmlns="" xmlns:a16="http://schemas.microsoft.com/office/drawing/2014/main" id="{51B5414C-556A-47CB-8EE2-974A85A7A4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31">
              <a:extLst>
                <a:ext uri="{FF2B5EF4-FFF2-40B4-BE49-F238E27FC236}">
                  <a16:creationId xmlns="" xmlns:a16="http://schemas.microsoft.com/office/drawing/2014/main" id="{1C02B20C-2B27-4B75-8AEE-A5D2E2674B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32">
              <a:extLst>
                <a:ext uri="{FF2B5EF4-FFF2-40B4-BE49-F238E27FC236}">
                  <a16:creationId xmlns="" xmlns:a16="http://schemas.microsoft.com/office/drawing/2014/main" id="{54427714-F9AA-4F93-BD1D-400F1EA93F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33">
              <a:extLst>
                <a:ext uri="{FF2B5EF4-FFF2-40B4-BE49-F238E27FC236}">
                  <a16:creationId xmlns="" xmlns:a16="http://schemas.microsoft.com/office/drawing/2014/main" id="{28A77D6A-9E81-497F-ABCC-2695BB5ADD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34">
              <a:extLst>
                <a:ext uri="{FF2B5EF4-FFF2-40B4-BE49-F238E27FC236}">
                  <a16:creationId xmlns="" xmlns:a16="http://schemas.microsoft.com/office/drawing/2014/main" id="{2A1533BA-1478-4F7C-8E24-3F3E905050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35">
              <a:extLst>
                <a:ext uri="{FF2B5EF4-FFF2-40B4-BE49-F238E27FC236}">
                  <a16:creationId xmlns="" xmlns:a16="http://schemas.microsoft.com/office/drawing/2014/main" id="{39686201-E633-40FD-A80A-1E28AD52E3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36">
              <a:extLst>
                <a:ext uri="{FF2B5EF4-FFF2-40B4-BE49-F238E27FC236}">
                  <a16:creationId xmlns="" xmlns:a16="http://schemas.microsoft.com/office/drawing/2014/main" id="{76A215C2-F590-4938-810B-F8A79366CE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37">
              <a:extLst>
                <a:ext uri="{FF2B5EF4-FFF2-40B4-BE49-F238E27FC236}">
                  <a16:creationId xmlns="" xmlns:a16="http://schemas.microsoft.com/office/drawing/2014/main" id="{85F418E7-330D-4002-8EC8-33C1A897FF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38">
              <a:extLst>
                <a:ext uri="{FF2B5EF4-FFF2-40B4-BE49-F238E27FC236}">
                  <a16:creationId xmlns="" xmlns:a16="http://schemas.microsoft.com/office/drawing/2014/main" id="{8FFE669A-54C9-4436-9566-C5A90F16DB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0" name="Rectangle 39">
            <a:extLst>
              <a:ext uri="{FF2B5EF4-FFF2-40B4-BE49-F238E27FC236}">
                <a16:creationId xmlns="" xmlns:a16="http://schemas.microsoft.com/office/drawing/2014/main" id="{DE91395A-2D18-4AF6-A0AC-AAA7189FE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1" name="Freeform 6">
            <a:extLst>
              <a:ext uri="{FF2B5EF4-FFF2-40B4-BE49-F238E27FC236}">
                <a16:creationId xmlns="" xmlns:a16="http://schemas.microsoft.com/office/drawing/2014/main" id="{7BD08880-457D-4C62-A3B5-6A9B0878C7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 useBgFill="1">
        <p:nvSpPr>
          <p:cNvPr id="32" name="Rectangle 43">
            <a:extLst>
              <a:ext uri="{FF2B5EF4-FFF2-40B4-BE49-F238E27FC236}">
                <a16:creationId xmlns="" xmlns:a16="http://schemas.microsoft.com/office/drawing/2014/main" id="{6D356F1A-690D-401E-8CF3-E4686CDFEC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3" name="Group 45">
            <a:extLst>
              <a:ext uri="{FF2B5EF4-FFF2-40B4-BE49-F238E27FC236}">
                <a16:creationId xmlns="" xmlns:a16="http://schemas.microsoft.com/office/drawing/2014/main" id="{F398A7BA-9279-4363-9D59-238782AB6B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657608" y="228600"/>
            <a:ext cx="2851523" cy="6638625"/>
            <a:chOff x="2487613" y="285750"/>
            <a:chExt cx="2428875" cy="5654676"/>
          </a:xfrm>
        </p:grpSpPr>
        <p:sp>
          <p:nvSpPr>
            <p:cNvPr id="34" name="Freeform 11">
              <a:extLst>
                <a:ext uri="{FF2B5EF4-FFF2-40B4-BE49-F238E27FC236}">
                  <a16:creationId xmlns="" xmlns:a16="http://schemas.microsoft.com/office/drawing/2014/main" id="{8ACCBEEF-7085-4833-8335-E4613C0A17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="" xmlns:a16="http://schemas.microsoft.com/office/drawing/2014/main" id="{B39C0EC5-6C91-409A-AB3F-D66AF23E9E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="" xmlns:a16="http://schemas.microsoft.com/office/drawing/2014/main" id="{4D4A9340-30CF-474C-AC93-3E9048DFE9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="" xmlns:a16="http://schemas.microsoft.com/office/drawing/2014/main" id="{C2D90565-D660-46B2-B574-5A6E37C8B1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="" xmlns:a16="http://schemas.microsoft.com/office/drawing/2014/main" id="{4ADDF1F8-3D32-49F9-8A53-B01C2D92CC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="" xmlns:a16="http://schemas.microsoft.com/office/drawing/2014/main" id="{DD712377-DF82-454C-8AF4-CA68112928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="" xmlns:a16="http://schemas.microsoft.com/office/drawing/2014/main" id="{694E1871-CC0E-4704-902D-A324F58E49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Freeform 18">
              <a:extLst>
                <a:ext uri="{FF2B5EF4-FFF2-40B4-BE49-F238E27FC236}">
                  <a16:creationId xmlns="" xmlns:a16="http://schemas.microsoft.com/office/drawing/2014/main" id="{6CEE1CA2-8DDF-468B-B5E5-B584B84BD6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reeform 19">
              <a:extLst>
                <a:ext uri="{FF2B5EF4-FFF2-40B4-BE49-F238E27FC236}">
                  <a16:creationId xmlns="" xmlns:a16="http://schemas.microsoft.com/office/drawing/2014/main" id="{AAA4172B-3921-482A-ABEF-E70C9242A4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20">
              <a:extLst>
                <a:ext uri="{FF2B5EF4-FFF2-40B4-BE49-F238E27FC236}">
                  <a16:creationId xmlns="" xmlns:a16="http://schemas.microsoft.com/office/drawing/2014/main" id="{6D277B64-E367-442D-B59F-993A458565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21">
              <a:extLst>
                <a:ext uri="{FF2B5EF4-FFF2-40B4-BE49-F238E27FC236}">
                  <a16:creationId xmlns="" xmlns:a16="http://schemas.microsoft.com/office/drawing/2014/main" id="{B4BA4199-8677-44FF-BD30-63130A0F5D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22">
              <a:extLst>
                <a:ext uri="{FF2B5EF4-FFF2-40B4-BE49-F238E27FC236}">
                  <a16:creationId xmlns="" xmlns:a16="http://schemas.microsoft.com/office/drawing/2014/main" id="{A890CEB5-09DD-4185-9405-A39BA64050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59">
            <a:extLst>
              <a:ext uri="{FF2B5EF4-FFF2-40B4-BE49-F238E27FC236}">
                <a16:creationId xmlns="" xmlns:a16="http://schemas.microsoft.com/office/drawing/2014/main" id="{3B88DAD3-AF6F-4D6C-8512-7239A69A40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684823" y="-786"/>
            <a:ext cx="2356675" cy="6854040"/>
            <a:chOff x="6627813" y="194833"/>
            <a:chExt cx="1952625" cy="5678918"/>
          </a:xfrm>
        </p:grpSpPr>
        <p:sp>
          <p:nvSpPr>
            <p:cNvPr id="47" name="Freeform 27">
              <a:extLst>
                <a:ext uri="{FF2B5EF4-FFF2-40B4-BE49-F238E27FC236}">
                  <a16:creationId xmlns="" xmlns:a16="http://schemas.microsoft.com/office/drawing/2014/main" id="{1BA39A29-3A4E-4822-A540-9AD6ACCBA9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="" xmlns:a16="http://schemas.microsoft.com/office/drawing/2014/main" id="{B2ACACE6-15B3-4FAF-AA08-E1006B3FD5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29">
              <a:extLst>
                <a:ext uri="{FF2B5EF4-FFF2-40B4-BE49-F238E27FC236}">
                  <a16:creationId xmlns="" xmlns:a16="http://schemas.microsoft.com/office/drawing/2014/main" id="{1F9A4D9A-69F4-4FEC-B0DE-DD76F476ED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30">
              <a:extLst>
                <a:ext uri="{FF2B5EF4-FFF2-40B4-BE49-F238E27FC236}">
                  <a16:creationId xmlns="" xmlns:a16="http://schemas.microsoft.com/office/drawing/2014/main" id="{E92DC9B5-F16D-4C41-824C-822DE7AA00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31">
              <a:extLst>
                <a:ext uri="{FF2B5EF4-FFF2-40B4-BE49-F238E27FC236}">
                  <a16:creationId xmlns="" xmlns:a16="http://schemas.microsoft.com/office/drawing/2014/main" id="{E737D559-8865-4000-A777-792FF67549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Freeform 32">
              <a:extLst>
                <a:ext uri="{FF2B5EF4-FFF2-40B4-BE49-F238E27FC236}">
                  <a16:creationId xmlns="" xmlns:a16="http://schemas.microsoft.com/office/drawing/2014/main" id="{B1C2147A-442E-40A4-8A97-FF053B9D2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reeform 33">
              <a:extLst>
                <a:ext uri="{FF2B5EF4-FFF2-40B4-BE49-F238E27FC236}">
                  <a16:creationId xmlns="" xmlns:a16="http://schemas.microsoft.com/office/drawing/2014/main" id="{B138F17C-6D47-4F1B-BE44-4A47FBCFF3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reeform 34">
              <a:extLst>
                <a:ext uri="{FF2B5EF4-FFF2-40B4-BE49-F238E27FC236}">
                  <a16:creationId xmlns="" xmlns:a16="http://schemas.microsoft.com/office/drawing/2014/main" id="{1BCD5498-C801-426F-9CDD-B84178E72E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reeform 35">
              <a:extLst>
                <a:ext uri="{FF2B5EF4-FFF2-40B4-BE49-F238E27FC236}">
                  <a16:creationId xmlns="" xmlns:a16="http://schemas.microsoft.com/office/drawing/2014/main" id="{6DB0639C-39E0-4218-B7D1-0408D870F4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Freeform 36">
              <a:extLst>
                <a:ext uri="{FF2B5EF4-FFF2-40B4-BE49-F238E27FC236}">
                  <a16:creationId xmlns="" xmlns:a16="http://schemas.microsoft.com/office/drawing/2014/main" id="{72715634-CCEA-4B5D-94D7-E2C090EA18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Freeform 37">
              <a:extLst>
                <a:ext uri="{FF2B5EF4-FFF2-40B4-BE49-F238E27FC236}">
                  <a16:creationId xmlns="" xmlns:a16="http://schemas.microsoft.com/office/drawing/2014/main" id="{6BE08C78-1349-4408-8CE2-ED20F3244D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Freeform 38">
              <a:extLst>
                <a:ext uri="{FF2B5EF4-FFF2-40B4-BE49-F238E27FC236}">
                  <a16:creationId xmlns="" xmlns:a16="http://schemas.microsoft.com/office/drawing/2014/main" id="{642D5BF8-EF6C-43FC-947B-6986882110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9" name="Título 1"/>
          <p:cNvSpPr>
            <a:spLocks noGrp="1"/>
          </p:cNvSpPr>
          <p:nvPr>
            <p:ph type="title"/>
          </p:nvPr>
        </p:nvSpPr>
        <p:spPr>
          <a:xfrm>
            <a:off x="5825066" y="2514600"/>
            <a:ext cx="5681134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JIRA</a:t>
            </a:r>
            <a:endParaRPr lang="en-US" sz="4400"/>
          </a:p>
        </p:txBody>
      </p:sp>
      <p:sp>
        <p:nvSpPr>
          <p:cNvPr id="60" name="Espaço Reservado para Texto 5">
            <a:extLst>
              <a:ext uri="{FF2B5EF4-FFF2-40B4-BE49-F238E27FC236}">
                <a16:creationId xmlns="" xmlns:a16="http://schemas.microsoft.com/office/drawing/2014/main" id="{F282BD17-AC2E-F051-285E-8980C718CF6A}"/>
              </a:ext>
            </a:extLst>
          </p:cNvPr>
          <p:cNvSpPr txBox="1">
            <a:spLocks/>
          </p:cNvSpPr>
          <p:nvPr/>
        </p:nvSpPr>
        <p:spPr>
          <a:xfrm>
            <a:off x="5825066" y="4777379"/>
            <a:ext cx="5681134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Gerenciando um Projeto</a:t>
            </a:r>
          </a:p>
        </p:txBody>
      </p:sp>
      <p:sp>
        <p:nvSpPr>
          <p:cNvPr id="61" name="Rectangle 73">
            <a:extLst>
              <a:ext uri="{FF2B5EF4-FFF2-40B4-BE49-F238E27FC236}">
                <a16:creationId xmlns="" xmlns:a16="http://schemas.microsoft.com/office/drawing/2014/main" id="{8841A10E-0F0E-4596-8888-870D709254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57599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2" name="Freeform 33">
            <a:extLst>
              <a:ext uri="{FF2B5EF4-FFF2-40B4-BE49-F238E27FC236}">
                <a16:creationId xmlns="" xmlns:a16="http://schemas.microsoft.com/office/drawing/2014/main" id="{29B1E55C-E51F-4093-A2A8-137C3E9014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657599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63" name="Picture 7">
            <a:extLst>
              <a:ext uri="{FF2B5EF4-FFF2-40B4-BE49-F238E27FC236}">
                <a16:creationId xmlns="" xmlns:a16="http://schemas.microsoft.com/office/drawing/2014/main" id="{D28726D2-1346-33D5-102B-A6841E040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51" r="22620" b="1"/>
          <a:stretch/>
        </p:blipFill>
        <p:spPr>
          <a:xfrm>
            <a:off x="-2650" y="10"/>
            <a:ext cx="36810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01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018072" y="1554985"/>
            <a:ext cx="4188120" cy="661482"/>
          </a:xfrm>
        </p:spPr>
        <p:txBody>
          <a:bodyPr>
            <a:normAutofit/>
          </a:bodyPr>
          <a:lstStyle/>
          <a:p>
            <a:r>
              <a:rPr lang="pt-BR" sz="2800" b="1" dirty="0"/>
              <a:t>JIRA: Tipos de Item</a:t>
            </a: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0A7FE097-131A-41FA-341D-002980303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3" t="10477" r="13423" b="7300"/>
          <a:stretch/>
        </p:blipFill>
        <p:spPr>
          <a:xfrm>
            <a:off x="2945768" y="2398068"/>
            <a:ext cx="6258545" cy="39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19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769141" y="1480845"/>
            <a:ext cx="4966719" cy="640445"/>
          </a:xfrm>
        </p:spPr>
        <p:txBody>
          <a:bodyPr>
            <a:normAutofit/>
          </a:bodyPr>
          <a:lstStyle/>
          <a:p>
            <a:r>
              <a:rPr lang="pt-BR" sz="2800" b="1" dirty="0"/>
              <a:t>JIRA: Tipos de Item</a:t>
            </a:r>
            <a:endParaRPr lang="pt-BR" sz="2800" dirty="0"/>
          </a:p>
        </p:txBody>
      </p:sp>
      <p:pic>
        <p:nvPicPr>
          <p:cNvPr id="4" name="Espaço Reservado para Conteúdo 11" descr="Tela de computador com texto preto sobre fundo branco">
            <a:extLst>
              <a:ext uri="{FF2B5EF4-FFF2-40B4-BE49-F238E27FC236}">
                <a16:creationId xmlns="" xmlns:a16="http://schemas.microsoft.com/office/drawing/2014/main" id="{F712D291-4EE9-364F-D927-E1E621202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1" r="23303" b="7301"/>
          <a:stretch/>
        </p:blipFill>
        <p:spPr>
          <a:xfrm>
            <a:off x="2411476" y="2121290"/>
            <a:ext cx="7211272" cy="450805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="" xmlns:a16="http://schemas.microsoft.com/office/drawing/2014/main" id="{A2801800-E254-DCF3-8A21-E085556FC7E5}"/>
              </a:ext>
            </a:extLst>
          </p:cNvPr>
          <p:cNvSpPr/>
          <p:nvPr/>
        </p:nvSpPr>
        <p:spPr>
          <a:xfrm>
            <a:off x="7983361" y="2121290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73185775-3013-CD6A-F3C1-AAB151645A9B}"/>
              </a:ext>
            </a:extLst>
          </p:cNvPr>
          <p:cNvSpPr/>
          <p:nvPr/>
        </p:nvSpPr>
        <p:spPr>
          <a:xfrm>
            <a:off x="5821169" y="4718883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7117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423885" y="1349875"/>
            <a:ext cx="4622687" cy="724856"/>
          </a:xfrm>
        </p:spPr>
        <p:txBody>
          <a:bodyPr>
            <a:normAutofit/>
          </a:bodyPr>
          <a:lstStyle/>
          <a:p>
            <a:r>
              <a:rPr lang="pt-BR" sz="2800" b="1" dirty="0"/>
              <a:t>JIRA: Backlog</a:t>
            </a:r>
            <a:endParaRPr lang="pt-BR" sz="2800" dirty="0"/>
          </a:p>
        </p:txBody>
      </p:sp>
      <p:pic>
        <p:nvPicPr>
          <p:cNvPr id="4" name="Picture 4" descr="An annotated sample Kanban backlog (with an issue selected), with Backlog and Selected for Development as board columns. ">
            <a:extLst>
              <a:ext uri="{FF2B5EF4-FFF2-40B4-BE49-F238E27FC236}">
                <a16:creationId xmlns="" xmlns:a16="http://schemas.microsoft.com/office/drawing/2014/main" id="{DB3B9BE6-9456-6005-F702-2F36D22F9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57" y="2051221"/>
            <a:ext cx="8282917" cy="437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93E0C5C1-16E1-4AFC-CDA6-BAAC3F6877BD}"/>
              </a:ext>
            </a:extLst>
          </p:cNvPr>
          <p:cNvSpPr txBox="1"/>
          <p:nvPr/>
        </p:nvSpPr>
        <p:spPr>
          <a:xfrm>
            <a:off x="9718296" y="5041509"/>
            <a:ext cx="25240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3 - </a:t>
            </a:r>
            <a:r>
              <a:rPr lang="pt-BR" sz="1600" b="1" dirty="0">
                <a:solidFill>
                  <a:srgbClr val="000000"/>
                </a:solidFill>
              </a:rPr>
              <a:t>Comentários, atualizações, detalhes, adição de conteúdo e afins.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C22283FF-0314-A35D-DCCA-1DEB9C8F06DA}"/>
              </a:ext>
            </a:extLst>
          </p:cNvPr>
          <p:cNvSpPr txBox="1"/>
          <p:nvPr/>
        </p:nvSpPr>
        <p:spPr>
          <a:xfrm>
            <a:off x="9718296" y="1727776"/>
            <a:ext cx="23181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00000"/>
                </a:solidFill>
              </a:rPr>
              <a:t>1 - Este é o nome da primeira coluna em seu quadro </a:t>
            </a:r>
            <a:r>
              <a:rPr lang="pt-BR" sz="1600" b="1" dirty="0" err="1">
                <a:solidFill>
                  <a:srgbClr val="000000"/>
                </a:solidFill>
              </a:rPr>
              <a:t>Kanban</a:t>
            </a:r>
            <a:r>
              <a:rPr lang="pt-BR" sz="1600" b="1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857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590729" y="1313178"/>
            <a:ext cx="2396386" cy="532098"/>
          </a:xfrm>
        </p:spPr>
        <p:txBody>
          <a:bodyPr>
            <a:normAutofit/>
          </a:bodyPr>
          <a:lstStyle/>
          <a:p>
            <a:r>
              <a:rPr lang="pt-BR" sz="2800" b="1" dirty="0"/>
              <a:t>JIRA: Sprint</a:t>
            </a:r>
            <a:endParaRPr lang="pt-BR" sz="2800" dirty="0"/>
          </a:p>
        </p:txBody>
      </p:sp>
      <p:pic>
        <p:nvPicPr>
          <p:cNvPr id="4" name="Picture 2" descr="Jira Kanban with EasyKAD™ - KAD Kanban Accelerated Delivery">
            <a:extLst>
              <a:ext uri="{FF2B5EF4-FFF2-40B4-BE49-F238E27FC236}">
                <a16:creationId xmlns="" xmlns:a16="http://schemas.microsoft.com/office/drawing/2014/main" id="{7F189BBC-89EC-DA9B-95F7-83632B781D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953623"/>
            <a:ext cx="9766183" cy="469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617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612622" y="1373384"/>
            <a:ext cx="8911687" cy="1280890"/>
          </a:xfrm>
        </p:spPr>
        <p:txBody>
          <a:bodyPr>
            <a:normAutofit/>
          </a:bodyPr>
          <a:lstStyle/>
          <a:p>
            <a:r>
              <a:rPr lang="pt-BR" sz="2800" b="1" dirty="0"/>
              <a:t>JIRA: Quadro</a:t>
            </a:r>
            <a:endParaRPr lang="pt-BR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EE9DA86A-8642-8111-1409-6E51C6DB3A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615" y="2013829"/>
            <a:ext cx="8973926" cy="437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087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="" xmlns:a16="http://schemas.microsoft.com/office/drawing/2014/main" id="{7398C59F-5A18-487B-91D6-B955AACF2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" name="Freeform 11">
              <a:extLst>
                <a:ext uri="{FF2B5EF4-FFF2-40B4-BE49-F238E27FC236}">
                  <a16:creationId xmlns="" xmlns:a16="http://schemas.microsoft.com/office/drawing/2014/main" id="{0557FAFE-C7C3-47EC-A4F5-9B21663192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12">
              <a:extLst>
                <a:ext uri="{FF2B5EF4-FFF2-40B4-BE49-F238E27FC236}">
                  <a16:creationId xmlns="" xmlns:a16="http://schemas.microsoft.com/office/drawing/2014/main" id="{95BC28FB-3882-4674-9D79-EA58BEB7CE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13">
              <a:extLst>
                <a:ext uri="{FF2B5EF4-FFF2-40B4-BE49-F238E27FC236}">
                  <a16:creationId xmlns="" xmlns:a16="http://schemas.microsoft.com/office/drawing/2014/main" id="{9C6EC892-83F9-402F-8552-0AD7C0556E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14">
              <a:extLst>
                <a:ext uri="{FF2B5EF4-FFF2-40B4-BE49-F238E27FC236}">
                  <a16:creationId xmlns="" xmlns:a16="http://schemas.microsoft.com/office/drawing/2014/main" id="{18387766-037C-4EF0-8471-D19CBF2A43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15">
              <a:extLst>
                <a:ext uri="{FF2B5EF4-FFF2-40B4-BE49-F238E27FC236}">
                  <a16:creationId xmlns="" xmlns:a16="http://schemas.microsoft.com/office/drawing/2014/main" id="{1E364F38-6F3A-476A-93E6-962EA817C4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6">
              <a:extLst>
                <a:ext uri="{FF2B5EF4-FFF2-40B4-BE49-F238E27FC236}">
                  <a16:creationId xmlns="" xmlns:a16="http://schemas.microsoft.com/office/drawing/2014/main" id="{35C335A4-1E67-4293-8BE2-DFB085D4FB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7">
              <a:extLst>
                <a:ext uri="{FF2B5EF4-FFF2-40B4-BE49-F238E27FC236}">
                  <a16:creationId xmlns="" xmlns:a16="http://schemas.microsoft.com/office/drawing/2014/main" id="{9A8A0F10-2C98-4297-9F92-5D9553392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8">
              <a:extLst>
                <a:ext uri="{FF2B5EF4-FFF2-40B4-BE49-F238E27FC236}">
                  <a16:creationId xmlns="" xmlns:a16="http://schemas.microsoft.com/office/drawing/2014/main" id="{C3B112A3-006E-4008-A778-DB5F6A09D5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9">
              <a:extLst>
                <a:ext uri="{FF2B5EF4-FFF2-40B4-BE49-F238E27FC236}">
                  <a16:creationId xmlns="" xmlns:a16="http://schemas.microsoft.com/office/drawing/2014/main" id="{E5E62767-5C25-4C49-9568-432433A3C5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20">
              <a:extLst>
                <a:ext uri="{FF2B5EF4-FFF2-40B4-BE49-F238E27FC236}">
                  <a16:creationId xmlns="" xmlns:a16="http://schemas.microsoft.com/office/drawing/2014/main" id="{598EC006-77B1-42BA-B815-66CCB9B170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21">
              <a:extLst>
                <a:ext uri="{FF2B5EF4-FFF2-40B4-BE49-F238E27FC236}">
                  <a16:creationId xmlns="" xmlns:a16="http://schemas.microsoft.com/office/drawing/2014/main" id="{A144ED09-DA06-491D-95A8-AB3DED4329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22">
              <a:extLst>
                <a:ext uri="{FF2B5EF4-FFF2-40B4-BE49-F238E27FC236}">
                  <a16:creationId xmlns="" xmlns:a16="http://schemas.microsoft.com/office/drawing/2014/main" id="{1CB00BD2-11CD-4A38-8F38-02B0D1105E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="" xmlns:a16="http://schemas.microsoft.com/office/drawing/2014/main" id="{520234FB-542E-4550-9C2F-1B56FD41A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8" name="Freeform 27">
              <a:extLst>
                <a:ext uri="{FF2B5EF4-FFF2-40B4-BE49-F238E27FC236}">
                  <a16:creationId xmlns="" xmlns:a16="http://schemas.microsoft.com/office/drawing/2014/main" id="{41FCE1F3-DEB3-47CD-90FF-7DABB4AF45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28">
              <a:extLst>
                <a:ext uri="{FF2B5EF4-FFF2-40B4-BE49-F238E27FC236}">
                  <a16:creationId xmlns="" xmlns:a16="http://schemas.microsoft.com/office/drawing/2014/main" id="{5708E488-C19B-452C-B197-6F1C34F6E7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9">
              <a:extLst>
                <a:ext uri="{FF2B5EF4-FFF2-40B4-BE49-F238E27FC236}">
                  <a16:creationId xmlns="" xmlns:a16="http://schemas.microsoft.com/office/drawing/2014/main" id="{89D3FD25-890E-4981-A71D-EE796873D7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30">
              <a:extLst>
                <a:ext uri="{FF2B5EF4-FFF2-40B4-BE49-F238E27FC236}">
                  <a16:creationId xmlns="" xmlns:a16="http://schemas.microsoft.com/office/drawing/2014/main" id="{51B5414C-556A-47CB-8EE2-974A85A7A4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31">
              <a:extLst>
                <a:ext uri="{FF2B5EF4-FFF2-40B4-BE49-F238E27FC236}">
                  <a16:creationId xmlns="" xmlns:a16="http://schemas.microsoft.com/office/drawing/2014/main" id="{1C02B20C-2B27-4B75-8AEE-A5D2E2674B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32">
              <a:extLst>
                <a:ext uri="{FF2B5EF4-FFF2-40B4-BE49-F238E27FC236}">
                  <a16:creationId xmlns="" xmlns:a16="http://schemas.microsoft.com/office/drawing/2014/main" id="{54427714-F9AA-4F93-BD1D-400F1EA93F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33">
              <a:extLst>
                <a:ext uri="{FF2B5EF4-FFF2-40B4-BE49-F238E27FC236}">
                  <a16:creationId xmlns="" xmlns:a16="http://schemas.microsoft.com/office/drawing/2014/main" id="{28A77D6A-9E81-497F-ABCC-2695BB5ADD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34">
              <a:extLst>
                <a:ext uri="{FF2B5EF4-FFF2-40B4-BE49-F238E27FC236}">
                  <a16:creationId xmlns="" xmlns:a16="http://schemas.microsoft.com/office/drawing/2014/main" id="{2A1533BA-1478-4F7C-8E24-3F3E905050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35">
              <a:extLst>
                <a:ext uri="{FF2B5EF4-FFF2-40B4-BE49-F238E27FC236}">
                  <a16:creationId xmlns="" xmlns:a16="http://schemas.microsoft.com/office/drawing/2014/main" id="{39686201-E633-40FD-A80A-1E28AD52E3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36">
              <a:extLst>
                <a:ext uri="{FF2B5EF4-FFF2-40B4-BE49-F238E27FC236}">
                  <a16:creationId xmlns="" xmlns:a16="http://schemas.microsoft.com/office/drawing/2014/main" id="{76A215C2-F590-4938-810B-F8A79366CE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37">
              <a:extLst>
                <a:ext uri="{FF2B5EF4-FFF2-40B4-BE49-F238E27FC236}">
                  <a16:creationId xmlns="" xmlns:a16="http://schemas.microsoft.com/office/drawing/2014/main" id="{85F418E7-330D-4002-8EC8-33C1A897FF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38">
              <a:extLst>
                <a:ext uri="{FF2B5EF4-FFF2-40B4-BE49-F238E27FC236}">
                  <a16:creationId xmlns="" xmlns:a16="http://schemas.microsoft.com/office/drawing/2014/main" id="{8FFE669A-54C9-4436-9566-C5A90F16DB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0" name="Rectangle 39">
            <a:extLst>
              <a:ext uri="{FF2B5EF4-FFF2-40B4-BE49-F238E27FC236}">
                <a16:creationId xmlns="" xmlns:a16="http://schemas.microsoft.com/office/drawing/2014/main" id="{DE91395A-2D18-4AF6-A0AC-AAA7189FE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1" name="Freeform 6">
            <a:extLst>
              <a:ext uri="{FF2B5EF4-FFF2-40B4-BE49-F238E27FC236}">
                <a16:creationId xmlns="" xmlns:a16="http://schemas.microsoft.com/office/drawing/2014/main" id="{7BD08880-457D-4C62-A3B5-6A9B0878C7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 useBgFill="1">
        <p:nvSpPr>
          <p:cNvPr id="32" name="Rectangle 43">
            <a:extLst>
              <a:ext uri="{FF2B5EF4-FFF2-40B4-BE49-F238E27FC236}">
                <a16:creationId xmlns="" xmlns:a16="http://schemas.microsoft.com/office/drawing/2014/main" id="{6D356F1A-690D-401E-8CF3-E4686CDFEC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3" name="Group 45">
            <a:extLst>
              <a:ext uri="{FF2B5EF4-FFF2-40B4-BE49-F238E27FC236}">
                <a16:creationId xmlns="" xmlns:a16="http://schemas.microsoft.com/office/drawing/2014/main" id="{F398A7BA-9279-4363-9D59-238782AB6B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657608" y="228600"/>
            <a:ext cx="2851523" cy="6638625"/>
            <a:chOff x="2487613" y="285750"/>
            <a:chExt cx="2428875" cy="5654676"/>
          </a:xfrm>
        </p:grpSpPr>
        <p:sp>
          <p:nvSpPr>
            <p:cNvPr id="34" name="Freeform 11">
              <a:extLst>
                <a:ext uri="{FF2B5EF4-FFF2-40B4-BE49-F238E27FC236}">
                  <a16:creationId xmlns="" xmlns:a16="http://schemas.microsoft.com/office/drawing/2014/main" id="{8ACCBEEF-7085-4833-8335-E4613C0A17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="" xmlns:a16="http://schemas.microsoft.com/office/drawing/2014/main" id="{B39C0EC5-6C91-409A-AB3F-D66AF23E9E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="" xmlns:a16="http://schemas.microsoft.com/office/drawing/2014/main" id="{4D4A9340-30CF-474C-AC93-3E9048DFE9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="" xmlns:a16="http://schemas.microsoft.com/office/drawing/2014/main" id="{C2D90565-D660-46B2-B574-5A6E37C8B1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="" xmlns:a16="http://schemas.microsoft.com/office/drawing/2014/main" id="{4ADDF1F8-3D32-49F9-8A53-B01C2D92CC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="" xmlns:a16="http://schemas.microsoft.com/office/drawing/2014/main" id="{DD712377-DF82-454C-8AF4-CA68112928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="" xmlns:a16="http://schemas.microsoft.com/office/drawing/2014/main" id="{694E1871-CC0E-4704-902D-A324F58E49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Freeform 18">
              <a:extLst>
                <a:ext uri="{FF2B5EF4-FFF2-40B4-BE49-F238E27FC236}">
                  <a16:creationId xmlns="" xmlns:a16="http://schemas.microsoft.com/office/drawing/2014/main" id="{6CEE1CA2-8DDF-468B-B5E5-B584B84BD6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reeform 19">
              <a:extLst>
                <a:ext uri="{FF2B5EF4-FFF2-40B4-BE49-F238E27FC236}">
                  <a16:creationId xmlns="" xmlns:a16="http://schemas.microsoft.com/office/drawing/2014/main" id="{AAA4172B-3921-482A-ABEF-E70C9242A4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20">
              <a:extLst>
                <a:ext uri="{FF2B5EF4-FFF2-40B4-BE49-F238E27FC236}">
                  <a16:creationId xmlns="" xmlns:a16="http://schemas.microsoft.com/office/drawing/2014/main" id="{6D277B64-E367-442D-B59F-993A458565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21">
              <a:extLst>
                <a:ext uri="{FF2B5EF4-FFF2-40B4-BE49-F238E27FC236}">
                  <a16:creationId xmlns="" xmlns:a16="http://schemas.microsoft.com/office/drawing/2014/main" id="{B4BA4199-8677-44FF-BD30-63130A0F5D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22">
              <a:extLst>
                <a:ext uri="{FF2B5EF4-FFF2-40B4-BE49-F238E27FC236}">
                  <a16:creationId xmlns="" xmlns:a16="http://schemas.microsoft.com/office/drawing/2014/main" id="{A890CEB5-09DD-4185-9405-A39BA64050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59">
            <a:extLst>
              <a:ext uri="{FF2B5EF4-FFF2-40B4-BE49-F238E27FC236}">
                <a16:creationId xmlns="" xmlns:a16="http://schemas.microsoft.com/office/drawing/2014/main" id="{3B88DAD3-AF6F-4D6C-8512-7239A69A40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684823" y="-786"/>
            <a:ext cx="2356675" cy="6854040"/>
            <a:chOff x="6627813" y="194833"/>
            <a:chExt cx="1952625" cy="5678918"/>
          </a:xfrm>
        </p:grpSpPr>
        <p:sp>
          <p:nvSpPr>
            <p:cNvPr id="47" name="Freeform 27">
              <a:extLst>
                <a:ext uri="{FF2B5EF4-FFF2-40B4-BE49-F238E27FC236}">
                  <a16:creationId xmlns="" xmlns:a16="http://schemas.microsoft.com/office/drawing/2014/main" id="{1BA39A29-3A4E-4822-A540-9AD6ACCBA9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="" xmlns:a16="http://schemas.microsoft.com/office/drawing/2014/main" id="{B2ACACE6-15B3-4FAF-AA08-E1006B3FD5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29">
              <a:extLst>
                <a:ext uri="{FF2B5EF4-FFF2-40B4-BE49-F238E27FC236}">
                  <a16:creationId xmlns="" xmlns:a16="http://schemas.microsoft.com/office/drawing/2014/main" id="{1F9A4D9A-69F4-4FEC-B0DE-DD76F476ED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30">
              <a:extLst>
                <a:ext uri="{FF2B5EF4-FFF2-40B4-BE49-F238E27FC236}">
                  <a16:creationId xmlns="" xmlns:a16="http://schemas.microsoft.com/office/drawing/2014/main" id="{E92DC9B5-F16D-4C41-824C-822DE7AA00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31">
              <a:extLst>
                <a:ext uri="{FF2B5EF4-FFF2-40B4-BE49-F238E27FC236}">
                  <a16:creationId xmlns="" xmlns:a16="http://schemas.microsoft.com/office/drawing/2014/main" id="{E737D559-8865-4000-A777-792FF67549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Freeform 32">
              <a:extLst>
                <a:ext uri="{FF2B5EF4-FFF2-40B4-BE49-F238E27FC236}">
                  <a16:creationId xmlns="" xmlns:a16="http://schemas.microsoft.com/office/drawing/2014/main" id="{B1C2147A-442E-40A4-8A97-FF053B9D2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reeform 33">
              <a:extLst>
                <a:ext uri="{FF2B5EF4-FFF2-40B4-BE49-F238E27FC236}">
                  <a16:creationId xmlns="" xmlns:a16="http://schemas.microsoft.com/office/drawing/2014/main" id="{B138F17C-6D47-4F1B-BE44-4A47FBCFF3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reeform 34">
              <a:extLst>
                <a:ext uri="{FF2B5EF4-FFF2-40B4-BE49-F238E27FC236}">
                  <a16:creationId xmlns="" xmlns:a16="http://schemas.microsoft.com/office/drawing/2014/main" id="{1BCD5498-C801-426F-9CDD-B84178E72E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reeform 35">
              <a:extLst>
                <a:ext uri="{FF2B5EF4-FFF2-40B4-BE49-F238E27FC236}">
                  <a16:creationId xmlns="" xmlns:a16="http://schemas.microsoft.com/office/drawing/2014/main" id="{6DB0639C-39E0-4218-B7D1-0408D870F4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Freeform 36">
              <a:extLst>
                <a:ext uri="{FF2B5EF4-FFF2-40B4-BE49-F238E27FC236}">
                  <a16:creationId xmlns="" xmlns:a16="http://schemas.microsoft.com/office/drawing/2014/main" id="{72715634-CCEA-4B5D-94D7-E2C090EA18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Freeform 37">
              <a:extLst>
                <a:ext uri="{FF2B5EF4-FFF2-40B4-BE49-F238E27FC236}">
                  <a16:creationId xmlns="" xmlns:a16="http://schemas.microsoft.com/office/drawing/2014/main" id="{6BE08C78-1349-4408-8CE2-ED20F3244D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Freeform 38">
              <a:extLst>
                <a:ext uri="{FF2B5EF4-FFF2-40B4-BE49-F238E27FC236}">
                  <a16:creationId xmlns="" xmlns:a16="http://schemas.microsoft.com/office/drawing/2014/main" id="{642D5BF8-EF6C-43FC-947B-6986882110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9" name="Título 1"/>
          <p:cNvSpPr>
            <a:spLocks noGrp="1"/>
          </p:cNvSpPr>
          <p:nvPr>
            <p:ph type="title"/>
          </p:nvPr>
        </p:nvSpPr>
        <p:spPr>
          <a:xfrm>
            <a:off x="5825066" y="2514600"/>
            <a:ext cx="5681134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/>
              <a:t>Azure Boards x JIRA</a:t>
            </a:r>
            <a:endParaRPr lang="en-US" sz="4400" dirty="0"/>
          </a:p>
        </p:txBody>
      </p:sp>
      <p:sp>
        <p:nvSpPr>
          <p:cNvPr id="60" name="Espaço Reservado para Texto 5">
            <a:extLst>
              <a:ext uri="{FF2B5EF4-FFF2-40B4-BE49-F238E27FC236}">
                <a16:creationId xmlns="" xmlns:a16="http://schemas.microsoft.com/office/drawing/2014/main" id="{F282BD17-AC2E-F051-285E-8980C718CF6A}"/>
              </a:ext>
            </a:extLst>
          </p:cNvPr>
          <p:cNvSpPr txBox="1">
            <a:spLocks/>
          </p:cNvSpPr>
          <p:nvPr/>
        </p:nvSpPr>
        <p:spPr>
          <a:xfrm>
            <a:off x="5825066" y="4777379"/>
            <a:ext cx="5681134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Comparação</a:t>
            </a:r>
            <a:endParaRPr lang="en-US" dirty="0"/>
          </a:p>
        </p:txBody>
      </p:sp>
      <p:sp>
        <p:nvSpPr>
          <p:cNvPr id="61" name="Rectangle 73">
            <a:extLst>
              <a:ext uri="{FF2B5EF4-FFF2-40B4-BE49-F238E27FC236}">
                <a16:creationId xmlns="" xmlns:a16="http://schemas.microsoft.com/office/drawing/2014/main" id="{8841A10E-0F0E-4596-8888-870D709254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57599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2" name="Freeform 33">
            <a:extLst>
              <a:ext uri="{FF2B5EF4-FFF2-40B4-BE49-F238E27FC236}">
                <a16:creationId xmlns="" xmlns:a16="http://schemas.microsoft.com/office/drawing/2014/main" id="{29B1E55C-E51F-4093-A2A8-137C3E9014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657599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63" name="Picture 7">
            <a:extLst>
              <a:ext uri="{FF2B5EF4-FFF2-40B4-BE49-F238E27FC236}">
                <a16:creationId xmlns="" xmlns:a16="http://schemas.microsoft.com/office/drawing/2014/main" id="{D28726D2-1346-33D5-102B-A6841E040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51" r="22620" b="1"/>
          <a:stretch/>
        </p:blipFill>
        <p:spPr>
          <a:xfrm>
            <a:off x="-2650" y="10"/>
            <a:ext cx="36810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3">
            <a:extLst>
              <a:ext uri="{FF2B5EF4-FFF2-40B4-BE49-F238E27FC236}">
                <a16:creationId xmlns="" xmlns:a16="http://schemas.microsoft.com/office/drawing/2014/main" id="{55E369BE-B59F-CBA7-2E78-056A49AF170F}"/>
              </a:ext>
            </a:extLst>
          </p:cNvPr>
          <p:cNvSpPr/>
          <p:nvPr/>
        </p:nvSpPr>
        <p:spPr>
          <a:xfrm>
            <a:off x="1274730" y="1367483"/>
            <a:ext cx="3709590" cy="5024870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="" xmlns:a16="http://schemas.microsoft.com/office/drawing/2014/main" id="{69B26947-AF67-579A-A9E8-A28B14032F41}"/>
              </a:ext>
            </a:extLst>
          </p:cNvPr>
          <p:cNvCxnSpPr>
            <a:cxnSpLocks/>
          </p:cNvCxnSpPr>
          <p:nvPr/>
        </p:nvCxnSpPr>
        <p:spPr>
          <a:xfrm flipV="1">
            <a:off x="1274730" y="2765321"/>
            <a:ext cx="3663946" cy="169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65F051A1-F6FD-22D6-7B24-8E62752C2CE5}"/>
              </a:ext>
            </a:extLst>
          </p:cNvPr>
          <p:cNvSpPr txBox="1"/>
          <p:nvPr/>
        </p:nvSpPr>
        <p:spPr>
          <a:xfrm>
            <a:off x="2945330" y="655182"/>
            <a:ext cx="2050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Azure Boards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472DCB45-AA2B-8093-97C4-A03536BA58A3}"/>
              </a:ext>
            </a:extLst>
          </p:cNvPr>
          <p:cNvSpPr txBox="1"/>
          <p:nvPr/>
        </p:nvSpPr>
        <p:spPr>
          <a:xfrm>
            <a:off x="5466011" y="245397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Comparação</a:t>
            </a:r>
          </a:p>
        </p:txBody>
      </p:sp>
      <p:pic>
        <p:nvPicPr>
          <p:cNvPr id="8" name="Picture 4" descr="Azure Boards Logo PNG Vector (SVG) Free Download">
            <a:extLst>
              <a:ext uri="{FF2B5EF4-FFF2-40B4-BE49-F238E27FC236}">
                <a16:creationId xmlns="" xmlns:a16="http://schemas.microsoft.com/office/drawing/2014/main" id="{23FAF840-AB2B-4D6A-8497-6239C408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318" y="533452"/>
            <a:ext cx="876050" cy="8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: Cantos Arredondados 24">
            <a:extLst>
              <a:ext uri="{FF2B5EF4-FFF2-40B4-BE49-F238E27FC236}">
                <a16:creationId xmlns="" xmlns:a16="http://schemas.microsoft.com/office/drawing/2014/main" id="{06352B01-D469-132B-EBFE-775EECA425B0}"/>
              </a:ext>
            </a:extLst>
          </p:cNvPr>
          <p:cNvSpPr/>
          <p:nvPr/>
        </p:nvSpPr>
        <p:spPr>
          <a:xfrm>
            <a:off x="7837820" y="1367483"/>
            <a:ext cx="3655221" cy="5024871"/>
          </a:xfrm>
          <a:prstGeom prst="roundRect">
            <a:avLst/>
          </a:prstGeom>
          <a:gradFill flip="none" rotWithShape="1">
            <a:gsLst>
              <a:gs pos="57000">
                <a:srgbClr val="00B0F0"/>
              </a:gs>
              <a:gs pos="0">
                <a:schemeClr val="bg2">
                  <a:tint val="90000"/>
                  <a:satMod val="92000"/>
                  <a:lumMod val="12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Picture 10" descr="Jira Logo: valor, história, PNG">
            <a:extLst>
              <a:ext uri="{FF2B5EF4-FFF2-40B4-BE49-F238E27FC236}">
                <a16:creationId xmlns="" xmlns:a16="http://schemas.microsoft.com/office/drawing/2014/main" id="{8C582484-132A-E69F-EBA4-4613AC2CC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314" y="360518"/>
            <a:ext cx="2400956" cy="11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33108548-81FB-2F37-DF7C-2320CD6999B1}"/>
              </a:ext>
            </a:extLst>
          </p:cNvPr>
          <p:cNvSpPr txBox="1"/>
          <p:nvPr/>
        </p:nvSpPr>
        <p:spPr>
          <a:xfrm>
            <a:off x="5469013" y="20007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800" b="1" dirty="0"/>
              <a:t>Funcionalidades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E836F743-0087-0F14-BAE2-FC1CB791EA86}"/>
              </a:ext>
            </a:extLst>
          </p:cNvPr>
          <p:cNvSpPr txBox="1"/>
          <p:nvPr/>
        </p:nvSpPr>
        <p:spPr>
          <a:xfrm>
            <a:off x="8057002" y="1686377"/>
            <a:ext cx="35306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/>
              <a:t>Recursos para gerenciamento de projetos, rastreamento de problemas, planejamento de sprints, criação de quadros </a:t>
            </a:r>
            <a:r>
              <a:rPr lang="pt-BR" sz="1200" b="1" dirty="0" err="1"/>
              <a:t>Kanban</a:t>
            </a:r>
            <a:r>
              <a:rPr lang="pt-BR" sz="1200" b="1" dirty="0"/>
              <a:t>, rastreamento de tempo e geração de relatórios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="" xmlns:a16="http://schemas.microsoft.com/office/drawing/2014/main" id="{E5C15288-915A-3BE8-C57E-AE8628BE8B62}"/>
              </a:ext>
            </a:extLst>
          </p:cNvPr>
          <p:cNvCxnSpPr>
            <a:cxnSpLocks/>
          </p:cNvCxnSpPr>
          <p:nvPr/>
        </p:nvCxnSpPr>
        <p:spPr>
          <a:xfrm>
            <a:off x="7837820" y="2765321"/>
            <a:ext cx="3655221" cy="3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ADFA5ADD-83A8-2AE2-BC6A-CACFDAC1AA79}"/>
              </a:ext>
            </a:extLst>
          </p:cNvPr>
          <p:cNvSpPr txBox="1"/>
          <p:nvPr/>
        </p:nvSpPr>
        <p:spPr>
          <a:xfrm>
            <a:off x="1443014" y="1767234"/>
            <a:ext cx="3655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/>
              <a:t>Recursos para gerenciamento de projetos ágeis, planejamento de sprints, rastreamento de problemas, criação de quadros </a:t>
            </a:r>
            <a:r>
              <a:rPr lang="pt-BR" sz="1200" b="1" dirty="0" err="1"/>
              <a:t>Kanban</a:t>
            </a:r>
            <a:r>
              <a:rPr lang="pt-BR" sz="1200" b="1" dirty="0"/>
              <a:t> e geração de relatórios.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="" xmlns:a16="http://schemas.microsoft.com/office/drawing/2014/main" id="{BC980C64-A991-1883-13EB-E8B247C48FEB}"/>
              </a:ext>
            </a:extLst>
          </p:cNvPr>
          <p:cNvSpPr txBox="1"/>
          <p:nvPr/>
        </p:nvSpPr>
        <p:spPr>
          <a:xfrm>
            <a:off x="5687880" y="2990642"/>
            <a:ext cx="158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Integração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="" xmlns:a16="http://schemas.microsoft.com/office/drawing/2014/main" id="{3E84CDB9-7F41-8818-8EE7-2DCA9A0C4F71}"/>
              </a:ext>
            </a:extLst>
          </p:cNvPr>
          <p:cNvSpPr txBox="1"/>
          <p:nvPr/>
        </p:nvSpPr>
        <p:spPr>
          <a:xfrm>
            <a:off x="7940537" y="2880801"/>
            <a:ext cx="3647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 err="1"/>
              <a:t>Bitbucket</a:t>
            </a:r>
            <a:r>
              <a:rPr lang="pt-BR" sz="1200" b="1" dirty="0"/>
              <a:t>, </a:t>
            </a:r>
            <a:r>
              <a:rPr lang="pt-BR" sz="1200" b="1" dirty="0" err="1"/>
              <a:t>Confluence</a:t>
            </a:r>
            <a:r>
              <a:rPr lang="pt-BR" sz="1200" b="1" dirty="0"/>
              <a:t>, GitHub, Jenkins, Slack, </a:t>
            </a:r>
            <a:r>
              <a:rPr lang="pt-BR" sz="1200" b="1" dirty="0" err="1"/>
              <a:t>Trello</a:t>
            </a:r>
            <a:r>
              <a:rPr lang="pt-BR" sz="1200" b="1" dirty="0"/>
              <a:t>, </a:t>
            </a:r>
            <a:r>
              <a:rPr lang="pt-BR" sz="1200" b="1" dirty="0" err="1"/>
              <a:t>Salesforce</a:t>
            </a:r>
            <a:r>
              <a:rPr lang="pt-BR" sz="1200" b="1" dirty="0"/>
              <a:t>, </a:t>
            </a:r>
            <a:r>
              <a:rPr lang="pt-BR" sz="1200" b="1" dirty="0" err="1"/>
              <a:t>ServiceNow</a:t>
            </a:r>
            <a:r>
              <a:rPr lang="pt-BR" sz="1200" b="1" dirty="0"/>
              <a:t>, </a:t>
            </a:r>
            <a:r>
              <a:rPr lang="pt-BR" sz="1200" b="1" dirty="0" err="1"/>
              <a:t>TempoTimeSheets</a:t>
            </a:r>
            <a:endParaRPr lang="pt-BR" sz="1200" b="1" dirty="0"/>
          </a:p>
        </p:txBody>
      </p:sp>
      <p:sp>
        <p:nvSpPr>
          <p:cNvPr id="17" name="CaixaDeTexto 16">
            <a:extLst>
              <a:ext uri="{FF2B5EF4-FFF2-40B4-BE49-F238E27FC236}">
                <a16:creationId xmlns="" xmlns:a16="http://schemas.microsoft.com/office/drawing/2014/main" id="{72D59E93-6850-1078-F5CC-282E99CA4B7B}"/>
              </a:ext>
            </a:extLst>
          </p:cNvPr>
          <p:cNvSpPr txBox="1"/>
          <p:nvPr/>
        </p:nvSpPr>
        <p:spPr>
          <a:xfrm>
            <a:off x="1478459" y="2894893"/>
            <a:ext cx="3922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 err="1"/>
              <a:t>AzureRepos</a:t>
            </a:r>
            <a:r>
              <a:rPr lang="pt-BR" sz="1200" b="1" dirty="0"/>
              <a:t>, </a:t>
            </a:r>
            <a:r>
              <a:rPr lang="pt-BR" sz="1200" b="1" dirty="0" err="1"/>
              <a:t>AzurePipelines</a:t>
            </a:r>
            <a:r>
              <a:rPr lang="pt-BR" sz="1200" b="1" dirty="0"/>
              <a:t>, GitHub, Jenkins, </a:t>
            </a:r>
            <a:r>
              <a:rPr lang="pt-BR" sz="1200" b="1" dirty="0" err="1"/>
              <a:t>MSTeams</a:t>
            </a:r>
            <a:r>
              <a:rPr lang="pt-BR" sz="1200" b="1" dirty="0"/>
              <a:t>, </a:t>
            </a:r>
            <a:r>
              <a:rPr lang="pt-BR" sz="1200" b="1" dirty="0" err="1"/>
              <a:t>AzureTestPlans</a:t>
            </a:r>
            <a:r>
              <a:rPr lang="pt-BR" sz="1200" b="1" dirty="0"/>
              <a:t>, </a:t>
            </a:r>
            <a:r>
              <a:rPr lang="pt-BR" sz="1200" b="1" dirty="0" err="1"/>
              <a:t>Salesforce</a:t>
            </a:r>
            <a:r>
              <a:rPr lang="pt-BR" sz="1200" b="1" dirty="0"/>
              <a:t>, Slack, </a:t>
            </a:r>
            <a:r>
              <a:rPr lang="pt-BR" sz="1200" b="1" dirty="0" err="1"/>
              <a:t>PowerBI</a:t>
            </a:r>
            <a:r>
              <a:rPr lang="pt-BR" sz="1200" b="1" dirty="0"/>
              <a:t>, </a:t>
            </a:r>
            <a:r>
              <a:rPr lang="pt-BR" sz="1200" b="1" dirty="0" err="1"/>
              <a:t>MSOffice</a:t>
            </a:r>
            <a:r>
              <a:rPr lang="pt-BR" sz="1200" b="1" dirty="0"/>
              <a:t> 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="" xmlns:a16="http://schemas.microsoft.com/office/drawing/2014/main" id="{BC8CC49F-0931-92D3-1193-11E3944B0792}"/>
              </a:ext>
            </a:extLst>
          </p:cNvPr>
          <p:cNvCxnSpPr>
            <a:cxnSpLocks/>
          </p:cNvCxnSpPr>
          <p:nvPr/>
        </p:nvCxnSpPr>
        <p:spPr>
          <a:xfrm>
            <a:off x="1274730" y="3594619"/>
            <a:ext cx="367284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="" xmlns:a16="http://schemas.microsoft.com/office/drawing/2014/main" id="{FC77F0A1-A61C-9749-9264-35A771E7693E}"/>
              </a:ext>
            </a:extLst>
          </p:cNvPr>
          <p:cNvCxnSpPr>
            <a:cxnSpLocks/>
          </p:cNvCxnSpPr>
          <p:nvPr/>
        </p:nvCxnSpPr>
        <p:spPr>
          <a:xfrm>
            <a:off x="7837820" y="3633905"/>
            <a:ext cx="365521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CC6DB53C-42ED-4088-427B-C9266EB01C3C}"/>
              </a:ext>
            </a:extLst>
          </p:cNvPr>
          <p:cNvSpPr txBox="1"/>
          <p:nvPr/>
        </p:nvSpPr>
        <p:spPr>
          <a:xfrm>
            <a:off x="5961737" y="4021106"/>
            <a:ext cx="1213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800" b="1" dirty="0"/>
              <a:t>Preço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B0DBA076-CBB8-45C0-30A9-DF7A828D36B0}"/>
              </a:ext>
            </a:extLst>
          </p:cNvPr>
          <p:cNvSpPr txBox="1"/>
          <p:nvPr/>
        </p:nvSpPr>
        <p:spPr>
          <a:xfrm>
            <a:off x="7987844" y="3904515"/>
            <a:ext cx="3552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/>
              <a:t>Grátis para organizações de até 10 membros com limitação de recursos. Possui todos os recursos apenas com o plano mais caro. 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74490252-7EE7-6079-E86A-BD49DDCBB08C}"/>
              </a:ext>
            </a:extLst>
          </p:cNvPr>
          <p:cNvSpPr txBox="1"/>
          <p:nvPr/>
        </p:nvSpPr>
        <p:spPr>
          <a:xfrm>
            <a:off x="1430552" y="3766078"/>
            <a:ext cx="3552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/>
              <a:t>Grátis para time de até 5 membros, com algumas ferramentas tendo validade de 12 meses. Recebe usd$200,00 de crédito para nuvem. O pagamento é </a:t>
            </a:r>
            <a:r>
              <a:rPr lang="pt-BR" sz="1200" b="1" dirty="0" err="1"/>
              <a:t>OnDemand</a:t>
            </a:r>
            <a:r>
              <a:rPr lang="pt-BR" sz="1200" b="1" dirty="0"/>
              <a:t>, baseado em dólar.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65B2BD69-98E9-C530-966C-1B1A7BFAA29A}"/>
              </a:ext>
            </a:extLst>
          </p:cNvPr>
          <p:cNvSpPr txBox="1"/>
          <p:nvPr/>
        </p:nvSpPr>
        <p:spPr>
          <a:xfrm>
            <a:off x="5662900" y="5303456"/>
            <a:ext cx="1631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800" b="1" dirty="0"/>
              <a:t>Usabilidade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="" xmlns:a16="http://schemas.microsoft.com/office/drawing/2014/main" id="{215028D2-6617-D1FF-BE4D-732CA44773DE}"/>
              </a:ext>
            </a:extLst>
          </p:cNvPr>
          <p:cNvCxnSpPr>
            <a:cxnSpLocks/>
          </p:cNvCxnSpPr>
          <p:nvPr/>
        </p:nvCxnSpPr>
        <p:spPr>
          <a:xfrm flipV="1">
            <a:off x="1274730" y="4997523"/>
            <a:ext cx="3663946" cy="188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="" xmlns:a16="http://schemas.microsoft.com/office/drawing/2014/main" id="{7A3C4021-DE9B-F881-3FDA-B1A00E9354F6}"/>
              </a:ext>
            </a:extLst>
          </p:cNvPr>
          <p:cNvCxnSpPr>
            <a:cxnSpLocks/>
          </p:cNvCxnSpPr>
          <p:nvPr/>
        </p:nvCxnSpPr>
        <p:spPr>
          <a:xfrm>
            <a:off x="7837820" y="4819305"/>
            <a:ext cx="365521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="" xmlns:a16="http://schemas.microsoft.com/office/drawing/2014/main" id="{E537C0B8-AF10-6D0E-CE92-0126C01D8B0D}"/>
              </a:ext>
            </a:extLst>
          </p:cNvPr>
          <p:cNvSpPr txBox="1"/>
          <p:nvPr/>
        </p:nvSpPr>
        <p:spPr>
          <a:xfrm>
            <a:off x="1443014" y="5090027"/>
            <a:ext cx="35524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200" b="1" dirty="0"/>
              <a:t>Interface de usuário amigável e intuitiva, especialmente se você já está familiarizado com outros serviços do Azure. Ele oferece uma experiência de usuário coesa e pode ser facilmente navegado, mesmo para usuários novos.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="" xmlns:a16="http://schemas.microsoft.com/office/drawing/2014/main" id="{BA953FF5-40F1-6A45-428E-F1A067540831}"/>
              </a:ext>
            </a:extLst>
          </p:cNvPr>
          <p:cNvSpPr txBox="1"/>
          <p:nvPr/>
        </p:nvSpPr>
        <p:spPr>
          <a:xfrm>
            <a:off x="7940538" y="5016360"/>
            <a:ext cx="3552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200" b="1" dirty="0"/>
              <a:t>Altamente personalizável. Complexo para usuários iniciantes. É possível personalizar os fluxos de trabalho e as visualizações para atender às necessidades específicas da equipe.</a:t>
            </a:r>
          </a:p>
        </p:txBody>
      </p:sp>
    </p:spTree>
    <p:extLst>
      <p:ext uri="{BB962C8B-B14F-4D97-AF65-F5344CB8AC3E}">
        <p14:creationId xmlns:p14="http://schemas.microsoft.com/office/powerpoint/2010/main" val="3368545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6">
            <a:extLst>
              <a:ext uri="{FF2B5EF4-FFF2-40B4-BE49-F238E27FC236}">
                <a16:creationId xmlns="" xmlns:a16="http://schemas.microsoft.com/office/drawing/2014/main" id="{1106FC06-E92F-D1C1-042B-D51D6423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883" y="2090445"/>
            <a:ext cx="7300718" cy="924604"/>
          </a:xfrm>
        </p:spPr>
        <p:txBody>
          <a:bodyPr/>
          <a:lstStyle/>
          <a:p>
            <a:r>
              <a:rPr lang="pt-BR" dirty="0"/>
              <a:t>Azure Boards x Jira: Conclusão</a:t>
            </a:r>
          </a:p>
        </p:txBody>
      </p:sp>
      <p:sp>
        <p:nvSpPr>
          <p:cNvPr id="4" name="Espaço Reservado para Texto 7">
            <a:extLst>
              <a:ext uri="{FF2B5EF4-FFF2-40B4-BE49-F238E27FC236}">
                <a16:creationId xmlns="" xmlns:a16="http://schemas.microsoft.com/office/drawing/2014/main" id="{C6EF9012-192F-0F05-A36A-A19273E8C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83" y="3452182"/>
            <a:ext cx="8915400" cy="26376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b="1" dirty="0"/>
              <a:t>Tanto</a:t>
            </a:r>
            <a:r>
              <a:rPr lang="pt-BR" sz="2000" dirty="0"/>
              <a:t> o Jira quanto o Azure Boards são excelentes ferramentas de gerenciamento de projetos e acompanhamento de tarefas. A escolha entre eles dependerá das necessidades específicas da sua equipe, do ecossistema de ferramentas que você já utiliza e das preferências individuais em relação a recursos, integrações e usabilidade. Recomenda-se avaliar cuidadosamente os requisitos e fazer testes para determinar qual das ferramentas melhor se adapta às necessidades da sua equipe.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63975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 useBgFill="1">
        <p:nvSpPr>
          <p:cNvPr id="3" name="Rectangle 10">
            <a:extLst>
              <a:ext uri="{FF2B5EF4-FFF2-40B4-BE49-F238E27FC236}">
                <a16:creationId xmlns="" xmlns:a16="http://schemas.microsoft.com/office/drawing/2014/main" id="{1FF9CEF5-A50D-4B8B-9852-D76F703786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Figura humana em madeira">
            <a:extLst>
              <a:ext uri="{FF2B5EF4-FFF2-40B4-BE49-F238E27FC236}">
                <a16:creationId xmlns="" xmlns:a16="http://schemas.microsoft.com/office/drawing/2014/main" id="{8610771F-A131-83B6-C970-C343A5187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="" xmlns:a16="http://schemas.microsoft.com/office/drawing/2014/main" id="{E8D7B1F4-93B4-A88D-093C-EAAB82F625C0}"/>
              </a:ext>
            </a:extLst>
          </p:cNvPr>
          <p:cNvSpPr txBox="1">
            <a:spLocks/>
          </p:cNvSpPr>
          <p:nvPr/>
        </p:nvSpPr>
        <p:spPr>
          <a:xfrm>
            <a:off x="3412997" y="3863521"/>
            <a:ext cx="6241749" cy="9205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Obrigado pela atenção!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="" xmlns:a16="http://schemas.microsoft.com/office/drawing/2014/main" id="{30684D86-C9D1-40C3-A9B6-EC935C731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8" name="Freeform 33">
            <a:extLst>
              <a:ext uri="{FF2B5EF4-FFF2-40B4-BE49-F238E27FC236}">
                <a16:creationId xmlns="" xmlns:a16="http://schemas.microsoft.com/office/drawing/2014/main" id="{1EDF7896-F56A-49DA-90F3-F5CE8B9833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03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7F864C1-3DE4-B835-6950-13A306C2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24" y="3867917"/>
            <a:ext cx="2004461" cy="522851"/>
          </a:xfrm>
        </p:spPr>
        <p:txBody>
          <a:bodyPr>
            <a:normAutofit fontScale="90000"/>
          </a:bodyPr>
          <a:lstStyle/>
          <a:p>
            <a:r>
              <a:rPr lang="pt-BR" dirty="0"/>
              <a:t>Backlog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E3DF5F9-DD73-7644-3FC3-94CEFD16B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493" y="1375719"/>
            <a:ext cx="7955220" cy="428368"/>
          </a:xfrm>
        </p:spPr>
        <p:txBody>
          <a:bodyPr/>
          <a:lstStyle/>
          <a:p>
            <a:r>
              <a:rPr lang="pt-BR" dirty="0"/>
              <a:t>O aluno apresentou o backlog do produto e a Meta do Produto?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021754"/>
            <a:ext cx="6961439" cy="44439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420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365488" y="1373384"/>
            <a:ext cx="2349777" cy="529557"/>
          </a:xfrm>
        </p:spPr>
        <p:txBody>
          <a:bodyPr>
            <a:normAutofit/>
          </a:bodyPr>
          <a:lstStyle/>
          <a:p>
            <a:r>
              <a:rPr lang="pt-BR" sz="2800" b="1" dirty="0"/>
              <a:t>Referências</a:t>
            </a:r>
            <a:endParaRPr lang="pt-BR" sz="28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="" xmlns:a16="http://schemas.microsoft.com/office/drawing/2014/main" id="{65B5544E-99D2-5D72-BB38-8BDAC7F3F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731" y="2257168"/>
            <a:ext cx="10318364" cy="3929448"/>
          </a:xfrm>
        </p:spPr>
        <p:txBody>
          <a:bodyPr>
            <a:normAutofit/>
          </a:bodyPr>
          <a:lstStyle/>
          <a:p>
            <a:r>
              <a:rPr lang="pt-BR" sz="1600" dirty="0" err="1"/>
              <a:t>Jira|Software</a:t>
            </a:r>
            <a:r>
              <a:rPr lang="pt-BR" sz="1600" dirty="0"/>
              <a:t> para acompanhamento de itens e projetos. </a:t>
            </a:r>
            <a:r>
              <a:rPr lang="pt-BR" sz="1600" b="1" dirty="0" err="1"/>
              <a:t>Atlassian</a:t>
            </a:r>
            <a:r>
              <a:rPr lang="pt-BR" sz="1600" dirty="0"/>
              <a:t>. Disponível em: &lt;https://www.atlassian.com/</a:t>
            </a:r>
            <a:r>
              <a:rPr lang="pt-BR" sz="1600" dirty="0" err="1"/>
              <a:t>br</a:t>
            </a:r>
            <a:r>
              <a:rPr lang="pt-BR" sz="1600" dirty="0"/>
              <a:t>/software/</a:t>
            </a:r>
            <a:r>
              <a:rPr lang="pt-BR" sz="1600" dirty="0" err="1"/>
              <a:t>jira</a:t>
            </a:r>
            <a:r>
              <a:rPr lang="pt-BR" sz="1600" dirty="0"/>
              <a:t>/&gt;. Acesso em: 08 de Agosto de 2023.</a:t>
            </a:r>
          </a:p>
          <a:p>
            <a:r>
              <a:rPr lang="pt-BR" sz="1600" dirty="0" err="1"/>
              <a:t>What</a:t>
            </a:r>
            <a:r>
              <a:rPr lang="pt-BR" sz="1600" dirty="0"/>
              <a:t> </a:t>
            </a:r>
            <a:r>
              <a:rPr lang="pt-BR" sz="1600" dirty="0" err="1"/>
              <a:t>is</a:t>
            </a:r>
            <a:r>
              <a:rPr lang="pt-BR" sz="1600" dirty="0"/>
              <a:t> a </a:t>
            </a:r>
            <a:r>
              <a:rPr lang="pt-BR" sz="1600" dirty="0" err="1"/>
              <a:t>Issue</a:t>
            </a:r>
            <a:r>
              <a:rPr lang="pt-BR" sz="1600" dirty="0"/>
              <a:t> in </a:t>
            </a:r>
            <a:r>
              <a:rPr lang="pt-BR" sz="1600" dirty="0" err="1"/>
              <a:t>Jira</a:t>
            </a:r>
            <a:r>
              <a:rPr lang="pt-BR" sz="1600" dirty="0"/>
              <a:t>? </a:t>
            </a:r>
            <a:r>
              <a:rPr lang="pt-BR" sz="1600" b="1" dirty="0"/>
              <a:t>Youtube - </a:t>
            </a:r>
            <a:r>
              <a:rPr lang="pt-BR" sz="1600" b="1" dirty="0" err="1"/>
              <a:t>Atlassian</a:t>
            </a:r>
            <a:r>
              <a:rPr lang="pt-BR" sz="1600" dirty="0"/>
              <a:t>. Disponível em &lt;https://youtu.be/LeHM1eCb4zo&gt;Acesso em: 08 de Agosto de 2023.</a:t>
            </a:r>
          </a:p>
          <a:p>
            <a:r>
              <a:rPr lang="pt-BR" sz="1600" dirty="0" err="1"/>
              <a:t>Kanban</a:t>
            </a:r>
            <a:r>
              <a:rPr lang="pt-BR" sz="1600" dirty="0"/>
              <a:t> COMPLETO de A </a:t>
            </a:r>
            <a:r>
              <a:rPr lang="pt-BR" sz="1600" dirty="0" err="1"/>
              <a:t>a</a:t>
            </a:r>
            <a:r>
              <a:rPr lang="pt-BR" sz="1600" dirty="0"/>
              <a:t> Z + 4 Cursos Extras. </a:t>
            </a:r>
            <a:r>
              <a:rPr lang="pt-BR" sz="1600" b="1" dirty="0"/>
              <a:t>udemy.com</a:t>
            </a:r>
            <a:r>
              <a:rPr lang="pt-BR" sz="1600" dirty="0"/>
              <a:t>. </a:t>
            </a:r>
            <a:r>
              <a:rPr lang="pt-BR" sz="1600" dirty="0" err="1"/>
              <a:t>Disponivel</a:t>
            </a:r>
            <a:r>
              <a:rPr lang="pt-BR" sz="1600" dirty="0"/>
              <a:t> em: &lt;https://www.udemy.com/course/kanban-scrum-scrumban-pacote-agile-completo/&gt;. Acesso em: 11 jun. 2023.</a:t>
            </a:r>
          </a:p>
          <a:p>
            <a:r>
              <a:rPr lang="pt-BR" sz="1600" dirty="0"/>
              <a:t>Certificação </a:t>
            </a:r>
            <a:r>
              <a:rPr lang="pt-BR" sz="1600" dirty="0" err="1"/>
              <a:t>Scrum</a:t>
            </a:r>
            <a:r>
              <a:rPr lang="pt-BR" sz="1600" dirty="0"/>
              <a:t> Master: Curso Preparatório COMPLETO. </a:t>
            </a:r>
            <a:r>
              <a:rPr lang="pt-BR" sz="1600" b="1" dirty="0"/>
              <a:t>udemy.com</a:t>
            </a:r>
            <a:r>
              <a:rPr lang="pt-BR" sz="1600" dirty="0"/>
              <a:t>. </a:t>
            </a:r>
            <a:r>
              <a:rPr lang="pt-BR" sz="1600" dirty="0" err="1"/>
              <a:t>Disponivel</a:t>
            </a:r>
            <a:r>
              <a:rPr lang="pt-BR" sz="1600" dirty="0"/>
              <a:t> em: &lt; https://www.udemy.com/course/formacao-total-em-scrum/ &gt;. Acesso em: 04 jun. 2023.</a:t>
            </a:r>
          </a:p>
          <a:p>
            <a:r>
              <a:rPr lang="pt-BR" sz="1600" dirty="0" err="1"/>
              <a:t>Azure</a:t>
            </a:r>
            <a:r>
              <a:rPr lang="pt-BR" sz="1600" dirty="0"/>
              <a:t> </a:t>
            </a:r>
            <a:r>
              <a:rPr lang="pt-BR" sz="1600" dirty="0" err="1"/>
              <a:t>Boards</a:t>
            </a:r>
            <a:r>
              <a:rPr lang="pt-BR" sz="1600" dirty="0"/>
              <a:t> : Gerenciamento de Projetos com </a:t>
            </a:r>
            <a:r>
              <a:rPr lang="pt-BR" sz="1600" dirty="0" err="1"/>
              <a:t>Azure</a:t>
            </a:r>
            <a:r>
              <a:rPr lang="pt-BR" sz="1600" dirty="0"/>
              <a:t> </a:t>
            </a:r>
            <a:r>
              <a:rPr lang="pt-BR" sz="1600" dirty="0" err="1"/>
              <a:t>DevOps</a:t>
            </a:r>
            <a:r>
              <a:rPr lang="pt-BR" sz="1600" dirty="0"/>
              <a:t>. </a:t>
            </a:r>
            <a:r>
              <a:rPr lang="pt-BR" sz="1600" b="1" dirty="0"/>
              <a:t>udemy.com</a:t>
            </a:r>
            <a:r>
              <a:rPr lang="pt-BR" sz="1600" dirty="0"/>
              <a:t>. </a:t>
            </a:r>
            <a:r>
              <a:rPr lang="pt-BR" sz="1600" dirty="0" err="1"/>
              <a:t>Disponivel</a:t>
            </a:r>
            <a:r>
              <a:rPr lang="pt-BR" sz="1600" dirty="0"/>
              <a:t> em: &lt; https://www.udemy.com/course/azureboards/ &gt;. Acesso em: 28 mai. 2023.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77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E3DF5F9-DD73-7644-3FC3-94CEFD16B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493" y="1375719"/>
            <a:ext cx="7955220" cy="428368"/>
          </a:xfrm>
        </p:spPr>
        <p:txBody>
          <a:bodyPr/>
          <a:lstStyle/>
          <a:p>
            <a:r>
              <a:rPr lang="pt-BR" dirty="0"/>
              <a:t>O aluno apresentou o backlog do produto e a Meta do Produto?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83" y="611318"/>
            <a:ext cx="8992379" cy="76206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339545" y="3881734"/>
            <a:ext cx="7282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Entregar um produto capaz de exibir o Catálogo de Produtos, o Carrinho de Compras, bem como Processar pagamentos.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4551407" y="2436507"/>
            <a:ext cx="27143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Meta do Produto</a:t>
            </a:r>
          </a:p>
        </p:txBody>
      </p:sp>
    </p:spTree>
    <p:extLst>
      <p:ext uri="{BB962C8B-B14F-4D97-AF65-F5344CB8AC3E}">
        <p14:creationId xmlns:p14="http://schemas.microsoft.com/office/powerpoint/2010/main" val="2877383512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5733</TotalTime>
  <Words>2766</Words>
  <Application>Microsoft Office PowerPoint</Application>
  <PresentationFormat>Widescreen</PresentationFormat>
  <Paragraphs>222</Paragraphs>
  <Slides>80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80</vt:i4>
      </vt:variant>
    </vt:vector>
  </HeadingPairs>
  <TitlesOfParts>
    <vt:vector size="89" baseType="lpstr">
      <vt:lpstr>Arial</vt:lpstr>
      <vt:lpstr>Arial Narrow</vt:lpstr>
      <vt:lpstr>Arial Rounded MT Bold</vt:lpstr>
      <vt:lpstr>Calibri</vt:lpstr>
      <vt:lpstr>Century Gothic</vt:lpstr>
      <vt:lpstr>Söhne</vt:lpstr>
      <vt:lpstr>Times New Roman</vt:lpstr>
      <vt:lpstr>Wingdings 3</vt:lpstr>
      <vt:lpstr>Cacho</vt:lpstr>
      <vt:lpstr>          Projeto de Bloco: Desenvolvimento Ágil e DevOps</vt:lpstr>
      <vt:lpstr>Introdução ao Scrum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Backlog</vt:lpstr>
      <vt:lpstr>Apresentação do PowerPoint</vt:lpstr>
      <vt:lpstr>Board: Visão do Scrum Master</vt:lpstr>
      <vt:lpstr>Sprint 1</vt:lpstr>
      <vt:lpstr>Sprint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JIRA</vt:lpstr>
      <vt:lpstr>Apresentação do PowerPoint</vt:lpstr>
      <vt:lpstr>Apresentação do PowerPoint</vt:lpstr>
      <vt:lpstr>Apresentação do PowerPoint</vt:lpstr>
      <vt:lpstr>Projeto de Bloco: Desenvolvimento Ágil e DevOps</vt:lpstr>
      <vt:lpstr>Projeto de Bloco: Desenvolvimento Ágil e DevOps</vt:lpstr>
      <vt:lpstr>JIRA</vt:lpstr>
      <vt:lpstr>JIRA: Tipos de Item</vt:lpstr>
      <vt:lpstr>JIRA: Tipos de Item</vt:lpstr>
      <vt:lpstr>JIRA: Backlog</vt:lpstr>
      <vt:lpstr>JIRA: Sprint</vt:lpstr>
      <vt:lpstr>JIRA: Quadro</vt:lpstr>
      <vt:lpstr>Azure Boards x JIRA</vt:lpstr>
      <vt:lpstr>Apresentação do PowerPoint</vt:lpstr>
      <vt:lpstr>Azure Boards x Jira: Conclusão</vt:lpstr>
      <vt:lpstr>Apresentação do PowerPoint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331</cp:revision>
  <dcterms:created xsi:type="dcterms:W3CDTF">2021-08-08T22:52:11Z</dcterms:created>
  <dcterms:modified xsi:type="dcterms:W3CDTF">2023-09-24T15:50:10Z</dcterms:modified>
</cp:coreProperties>
</file>